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1089600" cy="20116800"/>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6336">
          <p15:clr>
            <a:srgbClr val="A4A3A4"/>
          </p15:clr>
        </p15:guide>
        <p15:guide id="2" pos="97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9900CC"/>
    <a:srgbClr val="CC6600"/>
    <a:srgbClr val="FFCCCC"/>
    <a:srgbClr val="FFFFCC"/>
    <a:srgbClr val="CCFFCC"/>
    <a:srgbClr val="6CF2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98D415-6C65-42C6-97DF-1221608D190B}" v="989" dt="2019-10-11T01:14:23.179"/>
    <p1510:client id="{4CFE400B-27DA-4FDB-B82E-C25F6B2D87AC}" v="672" dt="2019-10-11T00:02:30.3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50000" autoAdjust="0"/>
  </p:normalViewPr>
  <p:slideViewPr>
    <p:cSldViewPr snapToGrid="0">
      <p:cViewPr varScale="1">
        <p:scale>
          <a:sx n="45" d="100"/>
          <a:sy n="45" d="100"/>
        </p:scale>
        <p:origin x="-1080" y="-96"/>
      </p:cViewPr>
      <p:guideLst>
        <p:guide orient="horz" pos="6336"/>
        <p:guide pos="979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3FEF1A89-4501-4AA6-8DB3-A46E27C9D116}"/>
              </a:ext>
            </a:extLst>
          </p:cNvPr>
          <p:cNvSpPr>
            <a:spLocks noGrp="1" noChangeArrowheads="1"/>
          </p:cNvSpPr>
          <p:nvPr>
            <p:ph type="hdr" sz="quarter"/>
          </p:nvPr>
        </p:nvSpPr>
        <p:spPr bwMode="auto">
          <a:xfrm>
            <a:off x="1" y="1"/>
            <a:ext cx="3038475" cy="4649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34" charset="-128"/>
              </a:defRPr>
            </a:lvl1pPr>
          </a:lstStyle>
          <a:p>
            <a:pPr>
              <a:defRPr/>
            </a:pPr>
            <a:endParaRPr lang="en-US" altLang="en-US"/>
          </a:p>
        </p:txBody>
      </p:sp>
      <p:sp>
        <p:nvSpPr>
          <p:cNvPr id="5123" name="Rectangle 3">
            <a:extLst>
              <a:ext uri="{FF2B5EF4-FFF2-40B4-BE49-F238E27FC236}">
                <a16:creationId xmlns:a16="http://schemas.microsoft.com/office/drawing/2014/main" xmlns="" id="{84C17F8D-B296-4197-B148-A7EE4035709D}"/>
              </a:ext>
            </a:extLst>
          </p:cNvPr>
          <p:cNvSpPr>
            <a:spLocks noGrp="1" noChangeArrowheads="1"/>
          </p:cNvSpPr>
          <p:nvPr>
            <p:ph type="dt" sz="quarter" idx="1"/>
          </p:nvPr>
        </p:nvSpPr>
        <p:spPr bwMode="auto">
          <a:xfrm>
            <a:off x="3971926" y="1"/>
            <a:ext cx="3038475" cy="4649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4" charset="-128"/>
              </a:defRPr>
            </a:lvl1pPr>
          </a:lstStyle>
          <a:p>
            <a:pPr>
              <a:defRPr/>
            </a:pPr>
            <a:endParaRPr lang="en-US" altLang="en-US"/>
          </a:p>
        </p:txBody>
      </p:sp>
      <p:sp>
        <p:nvSpPr>
          <p:cNvPr id="5124" name="Rectangle 4">
            <a:extLst>
              <a:ext uri="{FF2B5EF4-FFF2-40B4-BE49-F238E27FC236}">
                <a16:creationId xmlns:a16="http://schemas.microsoft.com/office/drawing/2014/main" xmlns="" id="{865B8847-DBC7-4FA5-A65D-78DECC5E380E}"/>
              </a:ext>
            </a:extLst>
          </p:cNvPr>
          <p:cNvSpPr>
            <a:spLocks noGrp="1" noChangeArrowheads="1"/>
          </p:cNvSpPr>
          <p:nvPr>
            <p:ph type="ftr" sz="quarter" idx="2"/>
          </p:nvPr>
        </p:nvSpPr>
        <p:spPr bwMode="auto">
          <a:xfrm>
            <a:off x="1" y="8831421"/>
            <a:ext cx="3038475" cy="46497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34" charset="-128"/>
              </a:defRPr>
            </a:lvl1pPr>
          </a:lstStyle>
          <a:p>
            <a:pPr>
              <a:defRPr/>
            </a:pPr>
            <a:endParaRPr lang="en-US" altLang="en-US"/>
          </a:p>
        </p:txBody>
      </p:sp>
      <p:sp>
        <p:nvSpPr>
          <p:cNvPr id="5125" name="Rectangle 5">
            <a:extLst>
              <a:ext uri="{FF2B5EF4-FFF2-40B4-BE49-F238E27FC236}">
                <a16:creationId xmlns:a16="http://schemas.microsoft.com/office/drawing/2014/main" xmlns="" id="{5A9B2362-8B29-440B-A343-836A6554A70A}"/>
              </a:ext>
            </a:extLst>
          </p:cNvPr>
          <p:cNvSpPr>
            <a:spLocks noGrp="1" noChangeArrowheads="1"/>
          </p:cNvSpPr>
          <p:nvPr>
            <p:ph type="sldNum" sz="quarter" idx="3"/>
          </p:nvPr>
        </p:nvSpPr>
        <p:spPr bwMode="auto">
          <a:xfrm>
            <a:off x="3971926" y="8831421"/>
            <a:ext cx="3038475" cy="46497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14711A-6CEE-4FE8-9380-370AB1B30B95}" type="slidenum">
              <a:rPr lang="en-US" altLang="en-US"/>
              <a:pPr/>
              <a:t>‹#›</a:t>
            </a:fld>
            <a:endParaRPr lang="en-US" altLang="en-US"/>
          </a:p>
        </p:txBody>
      </p:sp>
    </p:spTree>
    <p:extLst>
      <p:ext uri="{BB962C8B-B14F-4D97-AF65-F5344CB8AC3E}">
        <p14:creationId xmlns:p14="http://schemas.microsoft.com/office/powerpoint/2010/main" val="3091462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5475AE58-FBB1-4BFE-A00A-ECA6C985B0C3}"/>
              </a:ext>
            </a:extLst>
          </p:cNvPr>
          <p:cNvSpPr>
            <a:spLocks noGrp="1" noChangeArrowheads="1"/>
          </p:cNvSpPr>
          <p:nvPr>
            <p:ph type="hdr" sz="quarter"/>
          </p:nvPr>
        </p:nvSpPr>
        <p:spPr bwMode="auto">
          <a:xfrm>
            <a:off x="1" y="1"/>
            <a:ext cx="3038475" cy="4649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34" charset="-128"/>
              </a:defRPr>
            </a:lvl1pPr>
          </a:lstStyle>
          <a:p>
            <a:pPr>
              <a:defRPr/>
            </a:pPr>
            <a:endParaRPr lang="en-US" altLang="en-US"/>
          </a:p>
        </p:txBody>
      </p:sp>
      <p:sp>
        <p:nvSpPr>
          <p:cNvPr id="9219" name="Rectangle 3">
            <a:extLst>
              <a:ext uri="{FF2B5EF4-FFF2-40B4-BE49-F238E27FC236}">
                <a16:creationId xmlns:a16="http://schemas.microsoft.com/office/drawing/2014/main" xmlns="" id="{1EDF779E-A899-4471-BE12-32F05518C646}"/>
              </a:ext>
            </a:extLst>
          </p:cNvPr>
          <p:cNvSpPr>
            <a:spLocks noGrp="1" noChangeArrowheads="1"/>
          </p:cNvSpPr>
          <p:nvPr>
            <p:ph type="dt" idx="1"/>
          </p:nvPr>
        </p:nvSpPr>
        <p:spPr bwMode="auto">
          <a:xfrm>
            <a:off x="3971926" y="1"/>
            <a:ext cx="3038475" cy="4649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4" charset="-128"/>
              </a:defRPr>
            </a:lvl1pPr>
          </a:lstStyle>
          <a:p>
            <a:pPr>
              <a:defRPr/>
            </a:pPr>
            <a:endParaRPr lang="en-US" altLang="en-US"/>
          </a:p>
        </p:txBody>
      </p:sp>
      <p:sp>
        <p:nvSpPr>
          <p:cNvPr id="3076" name="Rectangle 4">
            <a:extLst>
              <a:ext uri="{FF2B5EF4-FFF2-40B4-BE49-F238E27FC236}">
                <a16:creationId xmlns:a16="http://schemas.microsoft.com/office/drawing/2014/main" xmlns="" id="{78EAAD56-57BD-468E-ADCE-22148A558A38}"/>
              </a:ext>
            </a:extLst>
          </p:cNvPr>
          <p:cNvSpPr>
            <a:spLocks noGrp="1" noRot="1" noChangeAspect="1" noChangeArrowheads="1" noTextEdit="1"/>
          </p:cNvSpPr>
          <p:nvPr>
            <p:ph type="sldImg" idx="2"/>
          </p:nvPr>
        </p:nvSpPr>
        <p:spPr bwMode="auto">
          <a:xfrm>
            <a:off x="812800" y="696913"/>
            <a:ext cx="53848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xmlns="" id="{3B2481B2-843E-4F01-A5CD-C2A1375BA146}"/>
              </a:ext>
            </a:extLst>
          </p:cNvPr>
          <p:cNvSpPr>
            <a:spLocks noGrp="1" noChangeArrowheads="1"/>
          </p:cNvSpPr>
          <p:nvPr>
            <p:ph type="body" sz="quarter" idx="3"/>
          </p:nvPr>
        </p:nvSpPr>
        <p:spPr bwMode="auto">
          <a:xfrm>
            <a:off x="935039" y="4416510"/>
            <a:ext cx="5140325" cy="4183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xmlns="" id="{78FBCEC5-78A1-44BB-BF5B-2D9EAA973DD4}"/>
              </a:ext>
            </a:extLst>
          </p:cNvPr>
          <p:cNvSpPr>
            <a:spLocks noGrp="1" noChangeArrowheads="1"/>
          </p:cNvSpPr>
          <p:nvPr>
            <p:ph type="ftr" sz="quarter" idx="4"/>
          </p:nvPr>
        </p:nvSpPr>
        <p:spPr bwMode="auto">
          <a:xfrm>
            <a:off x="1" y="8831421"/>
            <a:ext cx="3038475" cy="46497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34" charset="-128"/>
              </a:defRPr>
            </a:lvl1pPr>
          </a:lstStyle>
          <a:p>
            <a:pPr>
              <a:defRPr/>
            </a:pPr>
            <a:endParaRPr lang="en-US" altLang="en-US"/>
          </a:p>
        </p:txBody>
      </p:sp>
      <p:sp>
        <p:nvSpPr>
          <p:cNvPr id="9223" name="Rectangle 7">
            <a:extLst>
              <a:ext uri="{FF2B5EF4-FFF2-40B4-BE49-F238E27FC236}">
                <a16:creationId xmlns:a16="http://schemas.microsoft.com/office/drawing/2014/main" xmlns="" id="{0EEC7D5D-E0E2-4EFA-977A-1DB38D70975E}"/>
              </a:ext>
            </a:extLst>
          </p:cNvPr>
          <p:cNvSpPr>
            <a:spLocks noGrp="1" noChangeArrowheads="1"/>
          </p:cNvSpPr>
          <p:nvPr>
            <p:ph type="sldNum" sz="quarter" idx="5"/>
          </p:nvPr>
        </p:nvSpPr>
        <p:spPr bwMode="auto">
          <a:xfrm>
            <a:off x="3971926" y="8831421"/>
            <a:ext cx="3038475" cy="46497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80FA40A-2E3A-4B5E-B23F-C25B8235BD11}" type="slidenum">
              <a:rPr lang="en-US" altLang="en-US"/>
              <a:pPr/>
              <a:t>‹#›</a:t>
            </a:fld>
            <a:endParaRPr lang="en-US" altLang="en-US"/>
          </a:p>
        </p:txBody>
      </p:sp>
    </p:spTree>
    <p:extLst>
      <p:ext uri="{BB962C8B-B14F-4D97-AF65-F5344CB8AC3E}">
        <p14:creationId xmlns:p14="http://schemas.microsoft.com/office/powerpoint/2010/main" val="1567891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xmlns="" id="{13FEF6FF-A95F-401E-B8A7-C45AF25BFB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882C31C-01B3-4178-9C6C-E1DBC7193DF5}" type="slidenum">
              <a:rPr lang="en-US" altLang="en-US" sz="1200"/>
              <a:pPr/>
              <a:t>1</a:t>
            </a:fld>
            <a:endParaRPr lang="en-US" altLang="en-US" sz="1200"/>
          </a:p>
        </p:txBody>
      </p:sp>
      <p:sp>
        <p:nvSpPr>
          <p:cNvPr id="4099" name="Rectangle 2">
            <a:extLst>
              <a:ext uri="{FF2B5EF4-FFF2-40B4-BE49-F238E27FC236}">
                <a16:creationId xmlns:a16="http://schemas.microsoft.com/office/drawing/2014/main" xmlns="" id="{8AE93B24-C0A4-4CA0-90A3-F34A48E1DED2}"/>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xmlns="" id="{3A2A1BA6-D8C4-4A6C-9084-1A6A5C01B1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32038" y="6249988"/>
            <a:ext cx="26425525" cy="4311650"/>
          </a:xfrm>
        </p:spPr>
        <p:txBody>
          <a:bodyPr/>
          <a:lstStyle/>
          <a:p>
            <a:r>
              <a:rPr lang="en-US"/>
              <a:t>Click to edit Master title style</a:t>
            </a:r>
          </a:p>
        </p:txBody>
      </p:sp>
      <p:sp>
        <p:nvSpPr>
          <p:cNvPr id="3" name="Subtitle 2"/>
          <p:cNvSpPr>
            <a:spLocks noGrp="1"/>
          </p:cNvSpPr>
          <p:nvPr>
            <p:ph type="subTitle" idx="1"/>
          </p:nvPr>
        </p:nvSpPr>
        <p:spPr>
          <a:xfrm>
            <a:off x="4664075" y="11399838"/>
            <a:ext cx="21761450" cy="51403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983478B2-81C3-46E2-9814-B8537B6E29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8CCE3151-60E8-4207-8052-FC8DE59F73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4B04C639-E116-412D-A931-175C0072104F}"/>
              </a:ext>
            </a:extLst>
          </p:cNvPr>
          <p:cNvSpPr>
            <a:spLocks noGrp="1" noChangeArrowheads="1"/>
          </p:cNvSpPr>
          <p:nvPr>
            <p:ph type="sldNum" sz="quarter" idx="12"/>
          </p:nvPr>
        </p:nvSpPr>
        <p:spPr>
          <a:ln/>
        </p:spPr>
        <p:txBody>
          <a:bodyPr/>
          <a:lstStyle>
            <a:lvl1pPr>
              <a:defRPr/>
            </a:lvl1pPr>
          </a:lstStyle>
          <a:p>
            <a:fld id="{7F2AFA34-E93C-4B40-9098-54DB891B9917}" type="slidenum">
              <a:rPr lang="en-US" altLang="en-US"/>
              <a:pPr/>
              <a:t>‹#›</a:t>
            </a:fld>
            <a:endParaRPr lang="en-US" altLang="en-US"/>
          </a:p>
        </p:txBody>
      </p:sp>
    </p:spTree>
    <p:extLst>
      <p:ext uri="{BB962C8B-B14F-4D97-AF65-F5344CB8AC3E}">
        <p14:creationId xmlns:p14="http://schemas.microsoft.com/office/powerpoint/2010/main" val="3428838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750381B2-A086-4824-B2D3-4DCAEEA70AB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FB192D61-C714-4CB6-91BF-CAA7F006AD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2D9BF6BF-7BF2-4830-86FF-C56F094EAA89}"/>
              </a:ext>
            </a:extLst>
          </p:cNvPr>
          <p:cNvSpPr>
            <a:spLocks noGrp="1" noChangeArrowheads="1"/>
          </p:cNvSpPr>
          <p:nvPr>
            <p:ph type="sldNum" sz="quarter" idx="12"/>
          </p:nvPr>
        </p:nvSpPr>
        <p:spPr>
          <a:ln/>
        </p:spPr>
        <p:txBody>
          <a:bodyPr/>
          <a:lstStyle>
            <a:lvl1pPr>
              <a:defRPr/>
            </a:lvl1pPr>
          </a:lstStyle>
          <a:p>
            <a:fld id="{4A23F707-2E93-474C-9EDD-8800E0D5E222}" type="slidenum">
              <a:rPr lang="en-US" altLang="en-US"/>
              <a:pPr/>
              <a:t>‹#›</a:t>
            </a:fld>
            <a:endParaRPr lang="en-US" altLang="en-US"/>
          </a:p>
        </p:txBody>
      </p:sp>
    </p:spTree>
    <p:extLst>
      <p:ext uri="{BB962C8B-B14F-4D97-AF65-F5344CB8AC3E}">
        <p14:creationId xmlns:p14="http://schemas.microsoft.com/office/powerpoint/2010/main" val="416343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151975" y="1787525"/>
            <a:ext cx="6605588" cy="160940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332038" y="1787525"/>
            <a:ext cx="19667537" cy="16094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5F5459E3-819C-4450-8426-16A3665B04C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66EB44CA-5305-4044-AB7D-2E6250CBF29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0BEF8ECB-242A-4733-8E68-1D60CBE74FED}"/>
              </a:ext>
            </a:extLst>
          </p:cNvPr>
          <p:cNvSpPr>
            <a:spLocks noGrp="1" noChangeArrowheads="1"/>
          </p:cNvSpPr>
          <p:nvPr>
            <p:ph type="sldNum" sz="quarter" idx="12"/>
          </p:nvPr>
        </p:nvSpPr>
        <p:spPr>
          <a:ln/>
        </p:spPr>
        <p:txBody>
          <a:bodyPr/>
          <a:lstStyle>
            <a:lvl1pPr>
              <a:defRPr/>
            </a:lvl1pPr>
          </a:lstStyle>
          <a:p>
            <a:fld id="{1FAF5938-3E1D-4228-B79B-A2BE024D2246}" type="slidenum">
              <a:rPr lang="en-US" altLang="en-US"/>
              <a:pPr/>
              <a:t>‹#›</a:t>
            </a:fld>
            <a:endParaRPr lang="en-US" altLang="en-US"/>
          </a:p>
        </p:txBody>
      </p:sp>
    </p:spTree>
    <p:extLst>
      <p:ext uri="{BB962C8B-B14F-4D97-AF65-F5344CB8AC3E}">
        <p14:creationId xmlns:p14="http://schemas.microsoft.com/office/powerpoint/2010/main" val="2813509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8831FDAF-CEBE-4AD5-8787-594274A071A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267B93A6-E667-4886-8B7B-BD2ACA764CE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06EDD197-08EC-4B27-9A76-04CA8FE6F6D9}"/>
              </a:ext>
            </a:extLst>
          </p:cNvPr>
          <p:cNvSpPr>
            <a:spLocks noGrp="1" noChangeArrowheads="1"/>
          </p:cNvSpPr>
          <p:nvPr>
            <p:ph type="sldNum" sz="quarter" idx="12"/>
          </p:nvPr>
        </p:nvSpPr>
        <p:spPr>
          <a:ln/>
        </p:spPr>
        <p:txBody>
          <a:bodyPr/>
          <a:lstStyle>
            <a:lvl1pPr>
              <a:defRPr/>
            </a:lvl1pPr>
          </a:lstStyle>
          <a:p>
            <a:fld id="{9A77A345-D042-44BC-9C99-BDFC56D7073B}" type="slidenum">
              <a:rPr lang="en-US" altLang="en-US"/>
              <a:pPr/>
              <a:t>‹#›</a:t>
            </a:fld>
            <a:endParaRPr lang="en-US" altLang="en-US"/>
          </a:p>
        </p:txBody>
      </p:sp>
    </p:spTree>
    <p:extLst>
      <p:ext uri="{BB962C8B-B14F-4D97-AF65-F5344CB8AC3E}">
        <p14:creationId xmlns:p14="http://schemas.microsoft.com/office/powerpoint/2010/main" val="81649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5863" y="12927013"/>
            <a:ext cx="26425525" cy="399573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455863" y="8526463"/>
            <a:ext cx="26425525" cy="44005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587C30FE-CE13-4AF6-B66A-BDDB9A7FB82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xmlns="" id="{6A00A470-A75E-4E50-BD79-B22BE2D9DE0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6C3FBF56-54B4-47C5-A425-5F84DEDF64A4}"/>
              </a:ext>
            </a:extLst>
          </p:cNvPr>
          <p:cNvSpPr>
            <a:spLocks noGrp="1" noChangeArrowheads="1"/>
          </p:cNvSpPr>
          <p:nvPr>
            <p:ph type="sldNum" sz="quarter" idx="12"/>
          </p:nvPr>
        </p:nvSpPr>
        <p:spPr>
          <a:ln/>
        </p:spPr>
        <p:txBody>
          <a:bodyPr/>
          <a:lstStyle>
            <a:lvl1pPr>
              <a:defRPr/>
            </a:lvl1pPr>
          </a:lstStyle>
          <a:p>
            <a:fld id="{0C72A83A-7283-4EBD-BD39-C3B461D4D6B7}" type="slidenum">
              <a:rPr lang="en-US" altLang="en-US"/>
              <a:pPr/>
              <a:t>‹#›</a:t>
            </a:fld>
            <a:endParaRPr lang="en-US" altLang="en-US"/>
          </a:p>
        </p:txBody>
      </p:sp>
    </p:spTree>
    <p:extLst>
      <p:ext uri="{BB962C8B-B14F-4D97-AF65-F5344CB8AC3E}">
        <p14:creationId xmlns:p14="http://schemas.microsoft.com/office/powerpoint/2010/main" val="343736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332038" y="5811838"/>
            <a:ext cx="13136562" cy="12069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621000" y="5811838"/>
            <a:ext cx="13136563" cy="12069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DB2D9A16-5E7E-4A0B-A3E0-0C2C090775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xmlns="" id="{A90D1A79-163E-454C-851D-DDBF7E1DA1E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3741D66E-2518-43C1-9436-561EBF510182}"/>
              </a:ext>
            </a:extLst>
          </p:cNvPr>
          <p:cNvSpPr>
            <a:spLocks noGrp="1" noChangeArrowheads="1"/>
          </p:cNvSpPr>
          <p:nvPr>
            <p:ph type="sldNum" sz="quarter" idx="12"/>
          </p:nvPr>
        </p:nvSpPr>
        <p:spPr>
          <a:ln/>
        </p:spPr>
        <p:txBody>
          <a:bodyPr/>
          <a:lstStyle>
            <a:lvl1pPr>
              <a:defRPr/>
            </a:lvl1pPr>
          </a:lstStyle>
          <a:p>
            <a:fld id="{4B974C6B-EA04-487F-B689-E29FA46E8CED}" type="slidenum">
              <a:rPr lang="en-US" altLang="en-US"/>
              <a:pPr/>
              <a:t>‹#›</a:t>
            </a:fld>
            <a:endParaRPr lang="en-US" altLang="en-US"/>
          </a:p>
        </p:txBody>
      </p:sp>
    </p:spTree>
    <p:extLst>
      <p:ext uri="{BB962C8B-B14F-4D97-AF65-F5344CB8AC3E}">
        <p14:creationId xmlns:p14="http://schemas.microsoft.com/office/powerpoint/2010/main" val="297536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54163" y="804863"/>
            <a:ext cx="27981275" cy="3352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4163" y="4503738"/>
            <a:ext cx="13736637" cy="18764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54163" y="6380163"/>
            <a:ext cx="13736637" cy="11590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792450" y="4503738"/>
            <a:ext cx="13742988" cy="18764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792450" y="6380163"/>
            <a:ext cx="13742988" cy="11590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C5DCC8B6-D5AB-46EE-BEF2-4645B7DC71C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xmlns="" id="{037A7149-D22A-4C94-ABA4-1A78F213D8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xmlns="" id="{FB5E919C-F591-4E4F-A988-783B7896E7F3}"/>
              </a:ext>
            </a:extLst>
          </p:cNvPr>
          <p:cNvSpPr>
            <a:spLocks noGrp="1" noChangeArrowheads="1"/>
          </p:cNvSpPr>
          <p:nvPr>
            <p:ph type="sldNum" sz="quarter" idx="12"/>
          </p:nvPr>
        </p:nvSpPr>
        <p:spPr>
          <a:ln/>
        </p:spPr>
        <p:txBody>
          <a:bodyPr/>
          <a:lstStyle>
            <a:lvl1pPr>
              <a:defRPr/>
            </a:lvl1pPr>
          </a:lstStyle>
          <a:p>
            <a:fld id="{F0A22D1C-E43B-4E73-ADAD-C6DCD4BA2B76}" type="slidenum">
              <a:rPr lang="en-US" altLang="en-US"/>
              <a:pPr/>
              <a:t>‹#›</a:t>
            </a:fld>
            <a:endParaRPr lang="en-US" altLang="en-US"/>
          </a:p>
        </p:txBody>
      </p:sp>
    </p:spTree>
    <p:extLst>
      <p:ext uri="{BB962C8B-B14F-4D97-AF65-F5344CB8AC3E}">
        <p14:creationId xmlns:p14="http://schemas.microsoft.com/office/powerpoint/2010/main" val="414554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6A7AE427-0883-403A-882F-B23F104F428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xmlns="" id="{2E0A30CC-4C6F-4356-AA07-4F790E9B4B4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xmlns="" id="{025887D8-0C21-45CC-98B7-9E6E2E7FA607}"/>
              </a:ext>
            </a:extLst>
          </p:cNvPr>
          <p:cNvSpPr>
            <a:spLocks noGrp="1" noChangeArrowheads="1"/>
          </p:cNvSpPr>
          <p:nvPr>
            <p:ph type="sldNum" sz="quarter" idx="12"/>
          </p:nvPr>
        </p:nvSpPr>
        <p:spPr>
          <a:ln/>
        </p:spPr>
        <p:txBody>
          <a:bodyPr/>
          <a:lstStyle>
            <a:lvl1pPr>
              <a:defRPr/>
            </a:lvl1pPr>
          </a:lstStyle>
          <a:p>
            <a:fld id="{29A828D1-525B-4592-9F30-92DB46C6A6D9}" type="slidenum">
              <a:rPr lang="en-US" altLang="en-US"/>
              <a:pPr/>
              <a:t>‹#›</a:t>
            </a:fld>
            <a:endParaRPr lang="en-US" altLang="en-US"/>
          </a:p>
        </p:txBody>
      </p:sp>
    </p:spTree>
    <p:extLst>
      <p:ext uri="{BB962C8B-B14F-4D97-AF65-F5344CB8AC3E}">
        <p14:creationId xmlns:p14="http://schemas.microsoft.com/office/powerpoint/2010/main" val="1360109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05F295EB-2939-4AD5-9158-FBD119C3BDA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xmlns="" id="{A0624A5C-66ED-4C12-8A85-51A6B812C1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xmlns="" id="{F9728F7F-6E6D-4F68-8AC1-716E79D7A517}"/>
              </a:ext>
            </a:extLst>
          </p:cNvPr>
          <p:cNvSpPr>
            <a:spLocks noGrp="1" noChangeArrowheads="1"/>
          </p:cNvSpPr>
          <p:nvPr>
            <p:ph type="sldNum" sz="quarter" idx="12"/>
          </p:nvPr>
        </p:nvSpPr>
        <p:spPr>
          <a:ln/>
        </p:spPr>
        <p:txBody>
          <a:bodyPr/>
          <a:lstStyle>
            <a:lvl1pPr>
              <a:defRPr/>
            </a:lvl1pPr>
          </a:lstStyle>
          <a:p>
            <a:fld id="{88EBB9A3-CE81-4A2B-A542-4584E0740178}" type="slidenum">
              <a:rPr lang="en-US" altLang="en-US"/>
              <a:pPr/>
              <a:t>‹#›</a:t>
            </a:fld>
            <a:endParaRPr lang="en-US" altLang="en-US"/>
          </a:p>
        </p:txBody>
      </p:sp>
    </p:spTree>
    <p:extLst>
      <p:ext uri="{BB962C8B-B14F-4D97-AF65-F5344CB8AC3E}">
        <p14:creationId xmlns:p14="http://schemas.microsoft.com/office/powerpoint/2010/main" val="64617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54163" y="801688"/>
            <a:ext cx="10228262" cy="3408362"/>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155488" y="801688"/>
            <a:ext cx="17379950" cy="171688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54163" y="4210050"/>
            <a:ext cx="10228262" cy="13760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08E31886-5A7C-44EE-B005-03BE9CD9CE1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xmlns="" id="{72E2B6C6-9021-415E-814E-00617A85B5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E7B05811-853B-4B0E-9D0A-653DC2860EFD}"/>
              </a:ext>
            </a:extLst>
          </p:cNvPr>
          <p:cNvSpPr>
            <a:spLocks noGrp="1" noChangeArrowheads="1"/>
          </p:cNvSpPr>
          <p:nvPr>
            <p:ph type="sldNum" sz="quarter" idx="12"/>
          </p:nvPr>
        </p:nvSpPr>
        <p:spPr>
          <a:ln/>
        </p:spPr>
        <p:txBody>
          <a:bodyPr/>
          <a:lstStyle>
            <a:lvl1pPr>
              <a:defRPr/>
            </a:lvl1pPr>
          </a:lstStyle>
          <a:p>
            <a:fld id="{A4F41E5C-5F0A-4A40-BEA5-FA0F80309A74}" type="slidenum">
              <a:rPr lang="en-US" altLang="en-US"/>
              <a:pPr/>
              <a:t>‹#›</a:t>
            </a:fld>
            <a:endParaRPr lang="en-US" altLang="en-US"/>
          </a:p>
        </p:txBody>
      </p:sp>
    </p:spTree>
    <p:extLst>
      <p:ext uri="{BB962C8B-B14F-4D97-AF65-F5344CB8AC3E}">
        <p14:creationId xmlns:p14="http://schemas.microsoft.com/office/powerpoint/2010/main" val="414507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13" y="14081125"/>
            <a:ext cx="18653125" cy="166370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094413" y="1797050"/>
            <a:ext cx="18653125" cy="120697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094413" y="15744825"/>
            <a:ext cx="18653125" cy="2360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83BB02EC-E88B-4F07-89C9-DDD398D60A4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xmlns="" id="{0F5F8CF7-2CC5-4831-9BE2-3C6BE9CCFE5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7B3A845E-603F-4DFF-B69D-FD1C7929EAC1}"/>
              </a:ext>
            </a:extLst>
          </p:cNvPr>
          <p:cNvSpPr>
            <a:spLocks noGrp="1" noChangeArrowheads="1"/>
          </p:cNvSpPr>
          <p:nvPr>
            <p:ph type="sldNum" sz="quarter" idx="12"/>
          </p:nvPr>
        </p:nvSpPr>
        <p:spPr>
          <a:ln/>
        </p:spPr>
        <p:txBody>
          <a:bodyPr/>
          <a:lstStyle>
            <a:lvl1pPr>
              <a:defRPr/>
            </a:lvl1pPr>
          </a:lstStyle>
          <a:p>
            <a:fld id="{BBE3E0C1-AEC6-461A-8F8E-A11560B737E7}" type="slidenum">
              <a:rPr lang="en-US" altLang="en-US"/>
              <a:pPr/>
              <a:t>‹#›</a:t>
            </a:fld>
            <a:endParaRPr lang="en-US" altLang="en-US"/>
          </a:p>
        </p:txBody>
      </p:sp>
    </p:spTree>
    <p:extLst>
      <p:ext uri="{BB962C8B-B14F-4D97-AF65-F5344CB8AC3E}">
        <p14:creationId xmlns:p14="http://schemas.microsoft.com/office/powerpoint/2010/main" val="256290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3943B521-9219-4B6E-B7DC-6F18C159B45D}"/>
              </a:ext>
            </a:extLst>
          </p:cNvPr>
          <p:cNvSpPr>
            <a:spLocks noGrp="1" noChangeArrowheads="1"/>
          </p:cNvSpPr>
          <p:nvPr>
            <p:ph type="title"/>
          </p:nvPr>
        </p:nvSpPr>
        <p:spPr bwMode="auto">
          <a:xfrm>
            <a:off x="2332038" y="1787525"/>
            <a:ext cx="2642552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2608" tIns="146304" rIns="292608" bIns="146304"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0618D0E7-41B3-42D4-B7AB-40FD02BA743A}"/>
              </a:ext>
            </a:extLst>
          </p:cNvPr>
          <p:cNvSpPr>
            <a:spLocks noGrp="1" noChangeArrowheads="1"/>
          </p:cNvSpPr>
          <p:nvPr>
            <p:ph type="body" idx="1"/>
          </p:nvPr>
        </p:nvSpPr>
        <p:spPr bwMode="auto">
          <a:xfrm>
            <a:off x="2332038" y="5811838"/>
            <a:ext cx="26425525" cy="1206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2608" tIns="146304" rIns="292608" bIns="14630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xmlns="" id="{7B2D73E2-E60F-4452-81B9-4FB3DDC67C1C}"/>
              </a:ext>
            </a:extLst>
          </p:cNvPr>
          <p:cNvSpPr>
            <a:spLocks noGrp="1" noChangeArrowheads="1"/>
          </p:cNvSpPr>
          <p:nvPr>
            <p:ph type="dt" sz="half" idx="2"/>
          </p:nvPr>
        </p:nvSpPr>
        <p:spPr bwMode="auto">
          <a:xfrm>
            <a:off x="2332038" y="18329275"/>
            <a:ext cx="6477000" cy="1339850"/>
          </a:xfrm>
          <a:prstGeom prst="rect">
            <a:avLst/>
          </a:prstGeom>
          <a:noFill/>
          <a:ln w="9525">
            <a:noFill/>
            <a:miter lim="800000"/>
            <a:headEnd/>
            <a:tailEnd/>
          </a:ln>
        </p:spPr>
        <p:txBody>
          <a:bodyPr vert="horz" wrap="square" lIns="292608" tIns="146304" rIns="292608" bIns="146304" numCol="1" anchor="t" anchorCtr="0" compatLnSpc="1">
            <a:prstTxWarp prst="textNoShape">
              <a:avLst/>
            </a:prstTxWarp>
          </a:bodyPr>
          <a:lstStyle>
            <a:lvl1pPr>
              <a:defRPr sz="4500">
                <a:latin typeface="Arial" charset="0"/>
                <a:ea typeface="ＭＳ Ｐゴシック" pitchFamily="34" charset="-128"/>
              </a:defRPr>
            </a:lvl1pPr>
          </a:lstStyle>
          <a:p>
            <a:pPr>
              <a:defRPr/>
            </a:pPr>
            <a:endParaRPr lang="en-US" altLang="en-US"/>
          </a:p>
        </p:txBody>
      </p:sp>
      <p:sp>
        <p:nvSpPr>
          <p:cNvPr id="1029" name="Rectangle 5">
            <a:extLst>
              <a:ext uri="{FF2B5EF4-FFF2-40B4-BE49-F238E27FC236}">
                <a16:creationId xmlns:a16="http://schemas.microsoft.com/office/drawing/2014/main" xmlns="" id="{4691FC63-747F-4126-A586-A899F04B09AC}"/>
              </a:ext>
            </a:extLst>
          </p:cNvPr>
          <p:cNvSpPr>
            <a:spLocks noGrp="1" noChangeArrowheads="1"/>
          </p:cNvSpPr>
          <p:nvPr>
            <p:ph type="ftr" sz="quarter" idx="3"/>
          </p:nvPr>
        </p:nvSpPr>
        <p:spPr bwMode="auto">
          <a:xfrm>
            <a:off x="10621963" y="18329275"/>
            <a:ext cx="9845675" cy="1339850"/>
          </a:xfrm>
          <a:prstGeom prst="rect">
            <a:avLst/>
          </a:prstGeom>
          <a:noFill/>
          <a:ln w="9525">
            <a:noFill/>
            <a:miter lim="800000"/>
            <a:headEnd/>
            <a:tailEnd/>
          </a:ln>
        </p:spPr>
        <p:txBody>
          <a:bodyPr vert="horz" wrap="square" lIns="292608" tIns="146304" rIns="292608" bIns="146304" numCol="1" anchor="t" anchorCtr="0" compatLnSpc="1">
            <a:prstTxWarp prst="textNoShape">
              <a:avLst/>
            </a:prstTxWarp>
          </a:bodyPr>
          <a:lstStyle>
            <a:lvl1pPr algn="ctr">
              <a:defRPr sz="4500">
                <a:latin typeface="Arial" charset="0"/>
                <a:ea typeface="ＭＳ Ｐゴシック" pitchFamily="34" charset="-128"/>
              </a:defRPr>
            </a:lvl1pPr>
          </a:lstStyle>
          <a:p>
            <a:pPr>
              <a:defRPr/>
            </a:pPr>
            <a:endParaRPr lang="en-US" altLang="en-US"/>
          </a:p>
        </p:txBody>
      </p:sp>
      <p:sp>
        <p:nvSpPr>
          <p:cNvPr id="1030" name="Rectangle 6">
            <a:extLst>
              <a:ext uri="{FF2B5EF4-FFF2-40B4-BE49-F238E27FC236}">
                <a16:creationId xmlns:a16="http://schemas.microsoft.com/office/drawing/2014/main" xmlns="" id="{FBE990D9-D5B6-4833-B95C-F1AC6918F7BE}"/>
              </a:ext>
            </a:extLst>
          </p:cNvPr>
          <p:cNvSpPr>
            <a:spLocks noGrp="1" noChangeArrowheads="1"/>
          </p:cNvSpPr>
          <p:nvPr>
            <p:ph type="sldNum" sz="quarter" idx="4"/>
          </p:nvPr>
        </p:nvSpPr>
        <p:spPr bwMode="auto">
          <a:xfrm>
            <a:off x="22280563" y="18329275"/>
            <a:ext cx="6477000" cy="1339850"/>
          </a:xfrm>
          <a:prstGeom prst="rect">
            <a:avLst/>
          </a:prstGeom>
          <a:noFill/>
          <a:ln w="9525">
            <a:noFill/>
            <a:miter lim="800000"/>
            <a:headEnd/>
            <a:tailEnd/>
          </a:ln>
        </p:spPr>
        <p:txBody>
          <a:bodyPr vert="horz" wrap="square" lIns="292608" tIns="146304" rIns="292608" bIns="146304" numCol="1" anchor="t" anchorCtr="0" compatLnSpc="1">
            <a:prstTxWarp prst="textNoShape">
              <a:avLst/>
            </a:prstTxWarp>
          </a:bodyPr>
          <a:lstStyle>
            <a:lvl1pPr algn="r">
              <a:defRPr sz="4500"/>
            </a:lvl1pPr>
          </a:lstStyle>
          <a:p>
            <a:fld id="{1B48D5B9-6C8F-40F0-B603-F25C8A77E3C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25763" rtl="0" eaLnBrk="0" fontAlgn="base" hangingPunct="0">
        <a:spcBef>
          <a:spcPct val="0"/>
        </a:spcBef>
        <a:spcAft>
          <a:spcPct val="0"/>
        </a:spcAft>
        <a:defRPr sz="14100">
          <a:solidFill>
            <a:schemeClr val="tx2"/>
          </a:solidFill>
          <a:latin typeface="+mj-lt"/>
          <a:ea typeface="MS PGothic" pitchFamily="34" charset="-128"/>
          <a:cs typeface="+mj-cs"/>
        </a:defRPr>
      </a:lvl1pPr>
      <a:lvl2pPr algn="ctr" defTabSz="2925763" rtl="0" eaLnBrk="0" fontAlgn="base" hangingPunct="0">
        <a:spcBef>
          <a:spcPct val="0"/>
        </a:spcBef>
        <a:spcAft>
          <a:spcPct val="0"/>
        </a:spcAft>
        <a:defRPr sz="14100">
          <a:solidFill>
            <a:schemeClr val="tx2"/>
          </a:solidFill>
          <a:latin typeface="Arial" charset="0"/>
          <a:ea typeface="MS PGothic" pitchFamily="34" charset="-128"/>
        </a:defRPr>
      </a:lvl2pPr>
      <a:lvl3pPr algn="ctr" defTabSz="2925763" rtl="0" eaLnBrk="0" fontAlgn="base" hangingPunct="0">
        <a:spcBef>
          <a:spcPct val="0"/>
        </a:spcBef>
        <a:spcAft>
          <a:spcPct val="0"/>
        </a:spcAft>
        <a:defRPr sz="14100">
          <a:solidFill>
            <a:schemeClr val="tx2"/>
          </a:solidFill>
          <a:latin typeface="Arial" charset="0"/>
          <a:ea typeface="MS PGothic" pitchFamily="34" charset="-128"/>
        </a:defRPr>
      </a:lvl3pPr>
      <a:lvl4pPr algn="ctr" defTabSz="2925763" rtl="0" eaLnBrk="0" fontAlgn="base" hangingPunct="0">
        <a:spcBef>
          <a:spcPct val="0"/>
        </a:spcBef>
        <a:spcAft>
          <a:spcPct val="0"/>
        </a:spcAft>
        <a:defRPr sz="14100">
          <a:solidFill>
            <a:schemeClr val="tx2"/>
          </a:solidFill>
          <a:latin typeface="Arial" charset="0"/>
          <a:ea typeface="MS PGothic" pitchFamily="34" charset="-128"/>
        </a:defRPr>
      </a:lvl4pPr>
      <a:lvl5pPr algn="ctr" defTabSz="2925763" rtl="0" eaLnBrk="0" fontAlgn="base" hangingPunct="0">
        <a:spcBef>
          <a:spcPct val="0"/>
        </a:spcBef>
        <a:spcAft>
          <a:spcPct val="0"/>
        </a:spcAft>
        <a:defRPr sz="14100">
          <a:solidFill>
            <a:schemeClr val="tx2"/>
          </a:solidFill>
          <a:latin typeface="Arial" charset="0"/>
          <a:ea typeface="MS PGothic" pitchFamily="34" charset="-128"/>
        </a:defRPr>
      </a:lvl5pPr>
      <a:lvl6pPr marL="457200" algn="ctr" defTabSz="2925763" rtl="0" fontAlgn="base">
        <a:spcBef>
          <a:spcPct val="0"/>
        </a:spcBef>
        <a:spcAft>
          <a:spcPct val="0"/>
        </a:spcAft>
        <a:defRPr sz="14100">
          <a:solidFill>
            <a:schemeClr val="tx2"/>
          </a:solidFill>
          <a:latin typeface="Arial" charset="0"/>
          <a:ea typeface="ＭＳ Ｐゴシック" pitchFamily="34" charset="-128"/>
        </a:defRPr>
      </a:lvl6pPr>
      <a:lvl7pPr marL="914400" algn="ctr" defTabSz="2925763" rtl="0" fontAlgn="base">
        <a:spcBef>
          <a:spcPct val="0"/>
        </a:spcBef>
        <a:spcAft>
          <a:spcPct val="0"/>
        </a:spcAft>
        <a:defRPr sz="14100">
          <a:solidFill>
            <a:schemeClr val="tx2"/>
          </a:solidFill>
          <a:latin typeface="Arial" charset="0"/>
          <a:ea typeface="ＭＳ Ｐゴシック" pitchFamily="34" charset="-128"/>
        </a:defRPr>
      </a:lvl7pPr>
      <a:lvl8pPr marL="1371600" algn="ctr" defTabSz="2925763" rtl="0" fontAlgn="base">
        <a:spcBef>
          <a:spcPct val="0"/>
        </a:spcBef>
        <a:spcAft>
          <a:spcPct val="0"/>
        </a:spcAft>
        <a:defRPr sz="14100">
          <a:solidFill>
            <a:schemeClr val="tx2"/>
          </a:solidFill>
          <a:latin typeface="Arial" charset="0"/>
          <a:ea typeface="ＭＳ Ｐゴシック" pitchFamily="34" charset="-128"/>
        </a:defRPr>
      </a:lvl8pPr>
      <a:lvl9pPr marL="1828800" algn="ctr" defTabSz="2925763" rtl="0" fontAlgn="base">
        <a:spcBef>
          <a:spcPct val="0"/>
        </a:spcBef>
        <a:spcAft>
          <a:spcPct val="0"/>
        </a:spcAft>
        <a:defRPr sz="14100">
          <a:solidFill>
            <a:schemeClr val="tx2"/>
          </a:solidFill>
          <a:latin typeface="Arial" charset="0"/>
          <a:ea typeface="ＭＳ Ｐゴシック" pitchFamily="34" charset="-128"/>
        </a:defRPr>
      </a:lvl9pPr>
    </p:titleStyle>
    <p:bodyStyle>
      <a:lvl1pPr marL="1096963" indent="-1096963" algn="l" defTabSz="2925763" rtl="0" eaLnBrk="0" fontAlgn="base" hangingPunct="0">
        <a:spcBef>
          <a:spcPct val="20000"/>
        </a:spcBef>
        <a:spcAft>
          <a:spcPct val="0"/>
        </a:spcAft>
        <a:buChar char="•"/>
        <a:defRPr sz="10200">
          <a:solidFill>
            <a:schemeClr val="tx1"/>
          </a:solidFill>
          <a:latin typeface="+mn-lt"/>
          <a:ea typeface="MS PGothic" pitchFamily="34" charset="-128"/>
          <a:cs typeface="+mn-cs"/>
        </a:defRPr>
      </a:lvl1pPr>
      <a:lvl2pPr marL="2378075" indent="-914400" algn="l" defTabSz="2925763" rtl="0" eaLnBrk="0" fontAlgn="base" hangingPunct="0">
        <a:spcBef>
          <a:spcPct val="20000"/>
        </a:spcBef>
        <a:spcAft>
          <a:spcPct val="0"/>
        </a:spcAft>
        <a:buChar char="–"/>
        <a:defRPr sz="9000">
          <a:solidFill>
            <a:schemeClr val="tx1"/>
          </a:solidFill>
          <a:latin typeface="+mn-lt"/>
          <a:ea typeface="MS PGothic" pitchFamily="34" charset="-128"/>
        </a:defRPr>
      </a:lvl2pPr>
      <a:lvl3pPr marL="3657600" indent="-731838" algn="l" defTabSz="2925763" rtl="0" eaLnBrk="0" fontAlgn="base" hangingPunct="0">
        <a:spcBef>
          <a:spcPct val="20000"/>
        </a:spcBef>
        <a:spcAft>
          <a:spcPct val="0"/>
        </a:spcAft>
        <a:buChar char="•"/>
        <a:defRPr sz="7700">
          <a:solidFill>
            <a:schemeClr val="tx1"/>
          </a:solidFill>
          <a:latin typeface="+mn-lt"/>
          <a:ea typeface="MS PGothic" pitchFamily="34" charset="-128"/>
        </a:defRPr>
      </a:lvl3pPr>
      <a:lvl4pPr marL="5121275" indent="-731838" algn="l" defTabSz="2925763" rtl="0" eaLnBrk="0" fontAlgn="base" hangingPunct="0">
        <a:spcBef>
          <a:spcPct val="20000"/>
        </a:spcBef>
        <a:spcAft>
          <a:spcPct val="0"/>
        </a:spcAft>
        <a:buChar char="–"/>
        <a:defRPr sz="6400">
          <a:solidFill>
            <a:schemeClr val="tx1"/>
          </a:solidFill>
          <a:latin typeface="+mn-lt"/>
          <a:ea typeface="MS PGothic" pitchFamily="34" charset="-128"/>
        </a:defRPr>
      </a:lvl4pPr>
      <a:lvl5pPr marL="6583363" indent="-731838" algn="l" defTabSz="2925763" rtl="0" eaLnBrk="0" fontAlgn="base" hangingPunct="0">
        <a:spcBef>
          <a:spcPct val="20000"/>
        </a:spcBef>
        <a:spcAft>
          <a:spcPct val="0"/>
        </a:spcAft>
        <a:buChar char="»"/>
        <a:defRPr sz="6400">
          <a:solidFill>
            <a:schemeClr val="tx1"/>
          </a:solidFill>
          <a:latin typeface="+mn-lt"/>
          <a:ea typeface="MS PGothic" pitchFamily="34" charset="-128"/>
        </a:defRPr>
      </a:lvl5pPr>
      <a:lvl6pPr marL="7040563" indent="-731838" algn="l" defTabSz="2925763" rtl="0" fontAlgn="base">
        <a:spcBef>
          <a:spcPct val="20000"/>
        </a:spcBef>
        <a:spcAft>
          <a:spcPct val="0"/>
        </a:spcAft>
        <a:buChar char="»"/>
        <a:defRPr sz="6400">
          <a:solidFill>
            <a:schemeClr val="tx1"/>
          </a:solidFill>
          <a:latin typeface="+mn-lt"/>
          <a:ea typeface="+mn-ea"/>
        </a:defRPr>
      </a:lvl6pPr>
      <a:lvl7pPr marL="7497763" indent="-731838" algn="l" defTabSz="2925763" rtl="0" fontAlgn="base">
        <a:spcBef>
          <a:spcPct val="20000"/>
        </a:spcBef>
        <a:spcAft>
          <a:spcPct val="0"/>
        </a:spcAft>
        <a:buChar char="»"/>
        <a:defRPr sz="6400">
          <a:solidFill>
            <a:schemeClr val="tx1"/>
          </a:solidFill>
          <a:latin typeface="+mn-lt"/>
          <a:ea typeface="+mn-ea"/>
        </a:defRPr>
      </a:lvl7pPr>
      <a:lvl8pPr marL="7954963" indent="-731838" algn="l" defTabSz="2925763" rtl="0" fontAlgn="base">
        <a:spcBef>
          <a:spcPct val="20000"/>
        </a:spcBef>
        <a:spcAft>
          <a:spcPct val="0"/>
        </a:spcAft>
        <a:buChar char="»"/>
        <a:defRPr sz="6400">
          <a:solidFill>
            <a:schemeClr val="tx1"/>
          </a:solidFill>
          <a:latin typeface="+mn-lt"/>
          <a:ea typeface="+mn-ea"/>
        </a:defRPr>
      </a:lvl8pPr>
      <a:lvl9pPr marL="8412163" indent="-731838" algn="l" defTabSz="2925763" rtl="0" fontAlgn="base">
        <a:spcBef>
          <a:spcPct val="20000"/>
        </a:spcBef>
        <a:spcAft>
          <a:spcPct val="0"/>
        </a:spcAft>
        <a:buChar char="»"/>
        <a:defRPr sz="6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a:extLst>
              <a:ext uri="{FF2B5EF4-FFF2-40B4-BE49-F238E27FC236}">
                <a16:creationId xmlns:a16="http://schemas.microsoft.com/office/drawing/2014/main" xmlns="" id="{1A707093-30FD-48CC-ACF8-1AD9915D4850}"/>
              </a:ext>
            </a:extLst>
          </p:cNvPr>
          <p:cNvSpPr txBox="1">
            <a:spLocks noChangeArrowheads="1"/>
          </p:cNvSpPr>
          <p:nvPr/>
        </p:nvSpPr>
        <p:spPr bwMode="auto">
          <a:xfrm>
            <a:off x="4031673" y="325438"/>
            <a:ext cx="23355877" cy="1754326"/>
          </a:xfrm>
          <a:prstGeom prst="rect">
            <a:avLst/>
          </a:prstGeom>
          <a:noFill/>
          <a:ln w="9525">
            <a:noFill/>
            <a:miter lim="800000"/>
            <a:headEnd/>
            <a:tailEnd/>
          </a:ln>
        </p:spPr>
        <p:txBody>
          <a:bodyPr wrap="square" anchor="t">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sz="5400" b="1" dirty="0"/>
              <a:t>Using Social Cognitive and Narrative Curriculum to Improve Outcomes for Individuals Who Stutter</a:t>
            </a:r>
            <a:endParaRPr lang="en-US" altLang="en-US" sz="5400" b="1" dirty="0">
              <a:cs typeface="Arial"/>
            </a:endParaRPr>
          </a:p>
        </p:txBody>
      </p:sp>
      <p:sp>
        <p:nvSpPr>
          <p:cNvPr id="2051" name="Text Box 5">
            <a:extLst>
              <a:ext uri="{FF2B5EF4-FFF2-40B4-BE49-F238E27FC236}">
                <a16:creationId xmlns:a16="http://schemas.microsoft.com/office/drawing/2014/main" xmlns="" id="{30E8E176-59DC-4D3A-8909-171F40A05CE6}"/>
              </a:ext>
            </a:extLst>
          </p:cNvPr>
          <p:cNvSpPr txBox="1">
            <a:spLocks noChangeArrowheads="1"/>
          </p:cNvSpPr>
          <p:nvPr/>
        </p:nvSpPr>
        <p:spPr bwMode="auto">
          <a:xfrm>
            <a:off x="3343772" y="2254822"/>
            <a:ext cx="24566562" cy="1200329"/>
          </a:xfrm>
          <a:prstGeom prst="rect">
            <a:avLst/>
          </a:prstGeom>
          <a:noFill/>
          <a:ln w="9525">
            <a:noFill/>
            <a:miter lim="800000"/>
            <a:headEnd/>
            <a:tailEnd/>
          </a:ln>
        </p:spPr>
        <p:txBody>
          <a:bodyPr anchor="t">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4000" b="1" dirty="0" smtClean="0">
                <a:solidFill>
                  <a:srgbClr val="000000"/>
                </a:solidFill>
                <a:latin typeface="Times New Roman"/>
                <a:ea typeface="MS PGothic"/>
                <a:cs typeface="Times New Roman"/>
              </a:rPr>
              <a:t>Risa </a:t>
            </a:r>
            <a:r>
              <a:rPr lang="en-US" altLang="en-US" sz="4000" b="1" dirty="0">
                <a:solidFill>
                  <a:srgbClr val="000000"/>
                </a:solidFill>
                <a:latin typeface="Times New Roman"/>
                <a:ea typeface="MS PGothic"/>
                <a:cs typeface="Times New Roman"/>
              </a:rPr>
              <a:t>Battino M.S., CCC-SLP, </a:t>
            </a:r>
            <a:r>
              <a:rPr lang="en-US" altLang="en-US" sz="4000" b="1" dirty="0" smtClean="0">
                <a:solidFill>
                  <a:srgbClr val="000000"/>
                </a:solidFill>
                <a:latin typeface="Times New Roman"/>
                <a:ea typeface="MS PGothic"/>
                <a:cs typeface="Times New Roman"/>
              </a:rPr>
              <a:t>BCS-F</a:t>
            </a:r>
            <a:endParaRPr lang="en-US" altLang="en-US" sz="4000" b="1" dirty="0">
              <a:solidFill>
                <a:srgbClr val="000000"/>
              </a:solidFill>
              <a:latin typeface="Times New Roman"/>
              <a:ea typeface="MS PGothic"/>
              <a:cs typeface="Times New Roman"/>
            </a:endParaRPr>
          </a:p>
          <a:p>
            <a:pPr algn="ctr"/>
            <a:r>
              <a:rPr lang="en-US" altLang="en-US" sz="3200" b="1" dirty="0">
                <a:solidFill>
                  <a:srgbClr val="000000"/>
                </a:solidFill>
                <a:latin typeface="Times New Roman"/>
                <a:ea typeface="MS PGothic"/>
                <a:cs typeface="Times New Roman"/>
              </a:rPr>
              <a:t>Children</a:t>
            </a:r>
            <a:r>
              <a:rPr lang="en-US" altLang="en-US" sz="3200" b="1" dirty="0">
                <a:solidFill>
                  <a:srgbClr val="000000"/>
                </a:solidFill>
                <a:latin typeface="Arial"/>
                <a:ea typeface="MS PGothic"/>
                <a:cs typeface="Arial"/>
              </a:rPr>
              <a:t>’</a:t>
            </a:r>
            <a:r>
              <a:rPr lang="en-US" altLang="en-US" sz="3200" b="1" dirty="0">
                <a:solidFill>
                  <a:srgbClr val="000000"/>
                </a:solidFill>
                <a:latin typeface="Times New Roman"/>
                <a:ea typeface="MS PGothic"/>
                <a:cs typeface="Times New Roman"/>
              </a:rPr>
              <a:t>s Evaluation and Rehabilitation Center at Montefiore, Rose F Kennedy Center, Albert Einstein College of Medicine, Bronx, NY </a:t>
            </a:r>
            <a:endParaRPr lang="en-US" altLang="en-US" sz="3200" b="1" dirty="0">
              <a:solidFill>
                <a:srgbClr val="000000"/>
              </a:solidFill>
              <a:latin typeface="Times New Roman" panose="02020603050405020304" pitchFamily="18" charset="0"/>
              <a:cs typeface="Times New Roman"/>
            </a:endParaRPr>
          </a:p>
        </p:txBody>
      </p:sp>
      <p:sp>
        <p:nvSpPr>
          <p:cNvPr id="2055" name="Text Box 9">
            <a:extLst>
              <a:ext uri="{FF2B5EF4-FFF2-40B4-BE49-F238E27FC236}">
                <a16:creationId xmlns:a16="http://schemas.microsoft.com/office/drawing/2014/main" xmlns="" id="{78772218-EF61-46F5-8D14-0C915F615836}"/>
              </a:ext>
            </a:extLst>
          </p:cNvPr>
          <p:cNvSpPr txBox="1">
            <a:spLocks noChangeArrowheads="1"/>
          </p:cNvSpPr>
          <p:nvPr/>
        </p:nvSpPr>
        <p:spPr bwMode="auto">
          <a:xfrm>
            <a:off x="8061325" y="32480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2058" name="Rectangle 908">
            <a:extLst>
              <a:ext uri="{FF2B5EF4-FFF2-40B4-BE49-F238E27FC236}">
                <a16:creationId xmlns:a16="http://schemas.microsoft.com/office/drawing/2014/main" xmlns="" id="{68FB93BA-469C-4A2F-A55E-0761ED6CBBFE}"/>
              </a:ext>
            </a:extLst>
          </p:cNvPr>
          <p:cNvSpPr>
            <a:spLocks noChangeArrowheads="1"/>
          </p:cNvSpPr>
          <p:nvPr/>
        </p:nvSpPr>
        <p:spPr bwMode="auto">
          <a:xfrm>
            <a:off x="19992109" y="9335386"/>
            <a:ext cx="31089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graphicFrame>
        <p:nvGraphicFramePr>
          <p:cNvPr id="2059" name="Object 46">
            <a:extLst>
              <a:ext uri="{FF2B5EF4-FFF2-40B4-BE49-F238E27FC236}">
                <a16:creationId xmlns:a16="http://schemas.microsoft.com/office/drawing/2014/main" xmlns="" id="{F995C8AB-A726-4DC5-B592-346C5CE5CF92}"/>
              </a:ext>
            </a:extLst>
          </p:cNvPr>
          <p:cNvGraphicFramePr>
            <a:graphicFrameLocks noChangeAspect="1"/>
          </p:cNvGraphicFramePr>
          <p:nvPr/>
        </p:nvGraphicFramePr>
        <p:xfrm>
          <a:off x="33073975" y="16063913"/>
          <a:ext cx="11796713" cy="8432800"/>
        </p:xfrm>
        <a:graphic>
          <a:graphicData uri="http://schemas.openxmlformats.org/presentationml/2006/ole">
            <mc:AlternateContent xmlns:mc="http://schemas.openxmlformats.org/markup-compatibility/2006">
              <mc:Choice xmlns:v="urn:schemas-microsoft-com:vml" Requires="v">
                <p:oleObj spid="_x0000_s2827" name="Document" r:id="rId4" imgW="14261185" imgH="5973288" progId="Word.Document.8">
                  <p:embed/>
                </p:oleObj>
              </mc:Choice>
              <mc:Fallback>
                <p:oleObj name="Document" r:id="rId4" imgW="14261185" imgH="5973288" progId="Word.Document.8">
                  <p:embed/>
                  <p:pic>
                    <p:nvPicPr>
                      <p:cNvPr id="0" name="Object 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73975" y="16063913"/>
                        <a:ext cx="11796713" cy="843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61" name="Rectangle 589">
            <a:extLst>
              <a:ext uri="{FF2B5EF4-FFF2-40B4-BE49-F238E27FC236}">
                <a16:creationId xmlns:a16="http://schemas.microsoft.com/office/drawing/2014/main" xmlns="" id="{409E2F35-C6B5-4B90-A4F0-057FF3F382E7}"/>
              </a:ext>
            </a:extLst>
          </p:cNvPr>
          <p:cNvSpPr>
            <a:spLocks noChangeArrowheads="1"/>
          </p:cNvSpPr>
          <p:nvPr/>
        </p:nvSpPr>
        <p:spPr bwMode="auto">
          <a:xfrm>
            <a:off x="0" y="120411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pic>
        <p:nvPicPr>
          <p:cNvPr id="2062" name="Picture 2127">
            <a:extLst>
              <a:ext uri="{FF2B5EF4-FFF2-40B4-BE49-F238E27FC236}">
                <a16:creationId xmlns:a16="http://schemas.microsoft.com/office/drawing/2014/main" xmlns="" id="{ADF8A7F6-2439-4501-9397-C84E3CA37BA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10334" y="363354"/>
            <a:ext cx="2746820" cy="132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3" name="Rectangle 2128">
            <a:extLst>
              <a:ext uri="{FF2B5EF4-FFF2-40B4-BE49-F238E27FC236}">
                <a16:creationId xmlns:a16="http://schemas.microsoft.com/office/drawing/2014/main" xmlns="" id="{2911A393-82A8-497F-9EB5-DB5A62878BDC}"/>
              </a:ext>
            </a:extLst>
          </p:cNvPr>
          <p:cNvSpPr>
            <a:spLocks noChangeArrowheads="1"/>
          </p:cNvSpPr>
          <p:nvPr/>
        </p:nvSpPr>
        <p:spPr bwMode="auto">
          <a:xfrm>
            <a:off x="27125224" y="2421473"/>
            <a:ext cx="3531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50000"/>
              </a:spcBef>
            </a:pPr>
            <a:r>
              <a:rPr lang="en-US" altLang="en-US" dirty="0" smtClean="0">
                <a:solidFill>
                  <a:srgbClr val="000000"/>
                </a:solidFill>
              </a:rPr>
              <a:t>rbattino@montefiore.org</a:t>
            </a:r>
            <a:endParaRPr lang="en-US" altLang="en-US" dirty="0">
              <a:solidFill>
                <a:srgbClr val="000000"/>
              </a:solidFill>
            </a:endParaRPr>
          </a:p>
        </p:txBody>
      </p:sp>
      <p:pic>
        <p:nvPicPr>
          <p:cNvPr id="2064" name="Picture 2" descr="cid:image001.png@01D06BAC.41B0FF10">
            <a:extLst>
              <a:ext uri="{FF2B5EF4-FFF2-40B4-BE49-F238E27FC236}">
                <a16:creationId xmlns:a16="http://schemas.microsoft.com/office/drawing/2014/main" xmlns="" id="{F29C4811-4697-4D25-AC8A-401BA8713A4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2651" y="325438"/>
            <a:ext cx="2711399"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5" name="TextBox 24">
            <a:extLst>
              <a:ext uri="{FF2B5EF4-FFF2-40B4-BE49-F238E27FC236}">
                <a16:creationId xmlns:a16="http://schemas.microsoft.com/office/drawing/2014/main" xmlns="" id="{27865F8D-4023-4494-9735-E0896384467E}"/>
              </a:ext>
            </a:extLst>
          </p:cNvPr>
          <p:cNvSpPr txBox="1">
            <a:spLocks noChangeArrowheads="1"/>
          </p:cNvSpPr>
          <p:nvPr/>
        </p:nvSpPr>
        <p:spPr bwMode="auto">
          <a:xfrm>
            <a:off x="11001375" y="45720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solidFill>
                <a:srgbClr val="FC0000"/>
              </a:solidFill>
            </a:endParaRPr>
          </a:p>
        </p:txBody>
      </p:sp>
      <p:sp>
        <p:nvSpPr>
          <p:cNvPr id="24" name="Text Box 9"/>
          <p:cNvSpPr txBox="1">
            <a:spLocks noChangeArrowheads="1"/>
          </p:cNvSpPr>
          <p:nvPr/>
        </p:nvSpPr>
        <p:spPr bwMode="auto">
          <a:xfrm>
            <a:off x="184150" y="3705226"/>
            <a:ext cx="9682863" cy="8793162"/>
          </a:xfrm>
          <a:prstGeom prst="rect">
            <a:avLst/>
          </a:prstGeom>
          <a:solidFill>
            <a:schemeClr val="accent1"/>
          </a:solidFill>
          <a:ln w="9525">
            <a:solidFill>
              <a:schemeClr val="tx1"/>
            </a:solidFill>
            <a:miter lim="800000"/>
            <a:headEnd/>
            <a:tailEnd/>
          </a:ln>
        </p:spPr>
        <p:txBody>
          <a:bodyPr lIns="71115" tIns="35557" rIns="71115" bIns="35557"/>
          <a:lstStyle>
            <a:lvl1pPr defTabSz="2925763">
              <a:defRPr sz="5700">
                <a:solidFill>
                  <a:schemeClr val="tx1"/>
                </a:solidFill>
                <a:latin typeface="Arial" charset="0"/>
                <a:ea typeface="ＭＳ Ｐゴシック" pitchFamily="34" charset="-128"/>
              </a:defRPr>
            </a:lvl1pPr>
            <a:lvl2pPr marL="742950" indent="-285750" defTabSz="2925763">
              <a:defRPr sz="5700">
                <a:solidFill>
                  <a:schemeClr val="tx1"/>
                </a:solidFill>
                <a:latin typeface="Arial" charset="0"/>
                <a:ea typeface="ＭＳ Ｐゴシック" pitchFamily="34" charset="-128"/>
              </a:defRPr>
            </a:lvl2pPr>
            <a:lvl3pPr marL="1143000" indent="-228600" defTabSz="2925763">
              <a:defRPr sz="5700">
                <a:solidFill>
                  <a:schemeClr val="tx1"/>
                </a:solidFill>
                <a:latin typeface="Arial" charset="0"/>
                <a:ea typeface="ＭＳ Ｐゴシック" pitchFamily="34" charset="-128"/>
              </a:defRPr>
            </a:lvl3pPr>
            <a:lvl4pPr marL="1600200" indent="-228600" defTabSz="2925763">
              <a:defRPr sz="5700">
                <a:solidFill>
                  <a:schemeClr val="tx1"/>
                </a:solidFill>
                <a:latin typeface="Arial" charset="0"/>
                <a:ea typeface="ＭＳ Ｐゴシック" pitchFamily="34" charset="-128"/>
              </a:defRPr>
            </a:lvl4pPr>
            <a:lvl5pPr marL="2057400" indent="-228600" defTabSz="2925763">
              <a:defRPr sz="5700">
                <a:solidFill>
                  <a:schemeClr val="tx1"/>
                </a:solidFill>
                <a:latin typeface="Arial" charset="0"/>
                <a:ea typeface="ＭＳ Ｐゴシック" pitchFamily="34" charset="-128"/>
              </a:defRPr>
            </a:lvl5pPr>
            <a:lvl6pPr marL="25146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6pPr>
            <a:lvl7pPr marL="29718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7pPr>
            <a:lvl8pPr marL="34290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8pPr>
            <a:lvl9pPr marL="38862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9pPr>
          </a:lstStyle>
          <a:p>
            <a:pPr algn="ctr" eaLnBrk="1" hangingPunct="1"/>
            <a:r>
              <a:rPr lang="en-US" altLang="en-US" sz="4600" u="sng" dirty="0"/>
              <a:t>Introduction</a:t>
            </a:r>
          </a:p>
          <a:p>
            <a:pPr eaLnBrk="1" hangingPunct="1"/>
            <a:r>
              <a:rPr lang="en-US" altLang="en-US" sz="2000" dirty="0"/>
              <a:t>	</a:t>
            </a:r>
          </a:p>
          <a:p>
            <a:r>
              <a:rPr lang="en-US" sz="3800" dirty="0"/>
              <a:t>Children/adolescents who stutter and have concomitant social cognitive and language impairments present a unique challenge to therapeutic intervention. These differences require therapists to think </a:t>
            </a:r>
            <a:r>
              <a:rPr lang="en-US" sz="3800" dirty="0" smtClean="0"/>
              <a:t>‘outside </a:t>
            </a:r>
            <a:r>
              <a:rPr lang="en-US" sz="3800" dirty="0"/>
              <a:t>the </a:t>
            </a:r>
            <a:r>
              <a:rPr lang="en-US" sz="3800" dirty="0" smtClean="0"/>
              <a:t>box’ </a:t>
            </a:r>
            <a:r>
              <a:rPr lang="en-US" sz="3800" dirty="0"/>
              <a:t>and employ a variety of intervention strategies to accommodate individual differences. </a:t>
            </a:r>
            <a:endParaRPr lang="en-US" sz="3800" dirty="0" smtClean="0"/>
          </a:p>
          <a:p>
            <a:endParaRPr lang="en-US" sz="3800" dirty="0"/>
          </a:p>
          <a:p>
            <a:r>
              <a:rPr lang="en-US" sz="3800" dirty="0" smtClean="0"/>
              <a:t>The </a:t>
            </a:r>
            <a:r>
              <a:rPr lang="en-US" sz="3800" dirty="0"/>
              <a:t>use of a social cognitive intervention and the development of narrative skills can help optimize treatment outcomes for individuals who stutter. </a:t>
            </a:r>
          </a:p>
        </p:txBody>
      </p:sp>
      <p:sp>
        <p:nvSpPr>
          <p:cNvPr id="25" name="Text Box 18"/>
          <p:cNvSpPr txBox="1">
            <a:spLocks noChangeArrowheads="1"/>
          </p:cNvSpPr>
          <p:nvPr/>
        </p:nvSpPr>
        <p:spPr bwMode="auto">
          <a:xfrm>
            <a:off x="184150" y="12805551"/>
            <a:ext cx="9682863" cy="7141128"/>
          </a:xfrm>
          <a:prstGeom prst="rect">
            <a:avLst/>
          </a:prstGeom>
          <a:solidFill>
            <a:schemeClr val="accent1"/>
          </a:solidFill>
          <a:ln w="9525">
            <a:solidFill>
              <a:schemeClr val="tx1"/>
            </a:solidFill>
            <a:miter lim="800000"/>
            <a:headEnd/>
            <a:tailEnd/>
          </a:ln>
        </p:spPr>
        <p:txBody>
          <a:bodyPr lIns="71115" tIns="35557" rIns="71115" bIns="35557"/>
          <a:lstStyle>
            <a:lvl1pPr defTabSz="2925763">
              <a:defRPr sz="5700">
                <a:solidFill>
                  <a:schemeClr val="tx1"/>
                </a:solidFill>
                <a:latin typeface="Arial" charset="0"/>
                <a:ea typeface="ＭＳ Ｐゴシック" pitchFamily="34" charset="-128"/>
              </a:defRPr>
            </a:lvl1pPr>
            <a:lvl2pPr marL="742950" indent="-285750" defTabSz="2925763">
              <a:defRPr sz="5700">
                <a:solidFill>
                  <a:schemeClr val="tx1"/>
                </a:solidFill>
                <a:latin typeface="Arial" charset="0"/>
                <a:ea typeface="ＭＳ Ｐゴシック" pitchFamily="34" charset="-128"/>
              </a:defRPr>
            </a:lvl2pPr>
            <a:lvl3pPr marL="1143000" indent="-228600" defTabSz="2925763">
              <a:defRPr sz="5700">
                <a:solidFill>
                  <a:schemeClr val="tx1"/>
                </a:solidFill>
                <a:latin typeface="Arial" charset="0"/>
                <a:ea typeface="ＭＳ Ｐゴシック" pitchFamily="34" charset="-128"/>
              </a:defRPr>
            </a:lvl3pPr>
            <a:lvl4pPr marL="1600200" indent="-228600" defTabSz="2925763">
              <a:defRPr sz="5700">
                <a:solidFill>
                  <a:schemeClr val="tx1"/>
                </a:solidFill>
                <a:latin typeface="Arial" charset="0"/>
                <a:ea typeface="ＭＳ Ｐゴシック" pitchFamily="34" charset="-128"/>
              </a:defRPr>
            </a:lvl4pPr>
            <a:lvl5pPr marL="2057400" indent="-228600" defTabSz="2925763">
              <a:defRPr sz="5700">
                <a:solidFill>
                  <a:schemeClr val="tx1"/>
                </a:solidFill>
                <a:latin typeface="Arial" charset="0"/>
                <a:ea typeface="ＭＳ Ｐゴシック" pitchFamily="34" charset="-128"/>
              </a:defRPr>
            </a:lvl5pPr>
            <a:lvl6pPr marL="25146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6pPr>
            <a:lvl7pPr marL="29718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7pPr>
            <a:lvl8pPr marL="34290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8pPr>
            <a:lvl9pPr marL="38862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9pPr>
          </a:lstStyle>
          <a:p>
            <a:pPr algn="ctr" eaLnBrk="1" hangingPunct="1"/>
            <a:r>
              <a:rPr lang="en-US" altLang="en-US" sz="4600" u="sng" dirty="0" smtClean="0"/>
              <a:t>What is Stuttering?</a:t>
            </a:r>
            <a:endParaRPr lang="en-US" altLang="en-US" sz="4600" u="sng" dirty="0"/>
          </a:p>
          <a:p>
            <a:pPr algn="ctr" eaLnBrk="1" hangingPunct="1"/>
            <a:endParaRPr lang="en-US" altLang="en-US" sz="2000" u="sng" dirty="0"/>
          </a:p>
          <a:p>
            <a:pPr eaLnBrk="1" hangingPunct="1"/>
            <a:r>
              <a:rPr lang="en-US" sz="4000" dirty="0"/>
              <a:t>Stuttering is a disorder of speech fluency that interrupts the forward flow of speech and is characterized by disruptions in the production of speech sounds which impedes communication. It consists of both physical and emotional factors that impact quality of life and participation across </a:t>
            </a:r>
            <a:r>
              <a:rPr lang="en-US" sz="4000" dirty="0" smtClean="0"/>
              <a:t>social and academic contexts</a:t>
            </a:r>
            <a:r>
              <a:rPr lang="en-US" sz="4000" dirty="0"/>
              <a:t>. </a:t>
            </a:r>
            <a:r>
              <a:rPr lang="en-US" sz="4000" dirty="0" smtClean="0"/>
              <a:t>About 1% of the population stutters. </a:t>
            </a:r>
          </a:p>
          <a:p>
            <a:pPr algn="r" eaLnBrk="1" hangingPunct="1"/>
            <a:endParaRPr lang="en-US" altLang="en-US" sz="1800" dirty="0" smtClean="0"/>
          </a:p>
          <a:p>
            <a:pPr algn="r" eaLnBrk="1" hangingPunct="1"/>
            <a:r>
              <a:rPr lang="en-US" altLang="en-US" sz="1800" dirty="0" smtClean="0"/>
              <a:t>American Speech-Language-Hearing Association (ASHA)</a:t>
            </a:r>
          </a:p>
        </p:txBody>
      </p:sp>
      <p:sp>
        <p:nvSpPr>
          <p:cNvPr id="26" name="Text Box 18"/>
          <p:cNvSpPr txBox="1">
            <a:spLocks noChangeArrowheads="1"/>
          </p:cNvSpPr>
          <p:nvPr/>
        </p:nvSpPr>
        <p:spPr bwMode="auto">
          <a:xfrm>
            <a:off x="19992109" y="14519588"/>
            <a:ext cx="10927370" cy="5427091"/>
          </a:xfrm>
          <a:prstGeom prst="rect">
            <a:avLst/>
          </a:prstGeom>
          <a:solidFill>
            <a:schemeClr val="accent1"/>
          </a:solidFill>
          <a:ln w="9525">
            <a:solidFill>
              <a:schemeClr val="tx1"/>
            </a:solidFill>
            <a:miter lim="800000"/>
            <a:headEnd/>
            <a:tailEnd/>
          </a:ln>
        </p:spPr>
        <p:txBody>
          <a:bodyPr lIns="71115" tIns="35557" rIns="71115" bIns="35557"/>
          <a:lstStyle>
            <a:lvl1pPr defTabSz="2925763">
              <a:defRPr sz="5700">
                <a:solidFill>
                  <a:schemeClr val="tx1"/>
                </a:solidFill>
                <a:latin typeface="Arial" charset="0"/>
                <a:ea typeface="ＭＳ Ｐゴシック" pitchFamily="34" charset="-128"/>
              </a:defRPr>
            </a:lvl1pPr>
            <a:lvl2pPr marL="742950" indent="-285750" defTabSz="2925763">
              <a:defRPr sz="5700">
                <a:solidFill>
                  <a:schemeClr val="tx1"/>
                </a:solidFill>
                <a:latin typeface="Arial" charset="0"/>
                <a:ea typeface="ＭＳ Ｐゴシック" pitchFamily="34" charset="-128"/>
              </a:defRPr>
            </a:lvl2pPr>
            <a:lvl3pPr marL="1143000" indent="-228600" defTabSz="2925763">
              <a:defRPr sz="5700">
                <a:solidFill>
                  <a:schemeClr val="tx1"/>
                </a:solidFill>
                <a:latin typeface="Arial" charset="0"/>
                <a:ea typeface="ＭＳ Ｐゴシック" pitchFamily="34" charset="-128"/>
              </a:defRPr>
            </a:lvl3pPr>
            <a:lvl4pPr marL="1600200" indent="-228600" defTabSz="2925763">
              <a:defRPr sz="5700">
                <a:solidFill>
                  <a:schemeClr val="tx1"/>
                </a:solidFill>
                <a:latin typeface="Arial" charset="0"/>
                <a:ea typeface="ＭＳ Ｐゴシック" pitchFamily="34" charset="-128"/>
              </a:defRPr>
            </a:lvl4pPr>
            <a:lvl5pPr marL="2057400" indent="-228600" defTabSz="2925763">
              <a:defRPr sz="5700">
                <a:solidFill>
                  <a:schemeClr val="tx1"/>
                </a:solidFill>
                <a:latin typeface="Arial" charset="0"/>
                <a:ea typeface="ＭＳ Ｐゴシック" pitchFamily="34" charset="-128"/>
              </a:defRPr>
            </a:lvl5pPr>
            <a:lvl6pPr marL="25146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6pPr>
            <a:lvl7pPr marL="29718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7pPr>
            <a:lvl8pPr marL="34290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8pPr>
            <a:lvl9pPr marL="38862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9pPr>
          </a:lstStyle>
          <a:p>
            <a:pPr algn="ctr" eaLnBrk="1" hangingPunct="1"/>
            <a:r>
              <a:rPr lang="en-US" altLang="en-US" sz="4600" u="sng" dirty="0" smtClean="0"/>
              <a:t>Conclusion</a:t>
            </a:r>
          </a:p>
          <a:p>
            <a:pPr algn="ctr" eaLnBrk="1" hangingPunct="1"/>
            <a:endParaRPr lang="en-US" altLang="en-US" sz="2000" u="sng" dirty="0" smtClean="0"/>
          </a:p>
          <a:p>
            <a:pPr eaLnBrk="1" hangingPunct="1"/>
            <a:r>
              <a:rPr lang="en-US" sz="3900" dirty="0" smtClean="0"/>
              <a:t>The use </a:t>
            </a:r>
            <a:r>
              <a:rPr lang="en-US" sz="3900" dirty="0"/>
              <a:t>of multi-modal approaches, </a:t>
            </a:r>
            <a:r>
              <a:rPr lang="en-US" sz="3900" dirty="0" smtClean="0"/>
              <a:t>various treatment </a:t>
            </a:r>
            <a:r>
              <a:rPr lang="en-US" sz="3900" dirty="0"/>
              <a:t>strategies, and at times, non-conventional treatment resources, </a:t>
            </a:r>
            <a:r>
              <a:rPr lang="en-US" sz="3900" dirty="0" smtClean="0"/>
              <a:t>leads </a:t>
            </a:r>
            <a:r>
              <a:rPr lang="en-US" sz="3900" dirty="0"/>
              <a:t>to a greater effectiveness and efficiency of communication, as well as a more positive sense of </a:t>
            </a:r>
            <a:r>
              <a:rPr lang="en-US" sz="3900" dirty="0" smtClean="0"/>
              <a:t>self. This outcome is the </a:t>
            </a:r>
            <a:r>
              <a:rPr lang="en-US" sz="3900" dirty="0"/>
              <a:t>ultimate goal of </a:t>
            </a:r>
            <a:r>
              <a:rPr lang="en-US" sz="3900" dirty="0" smtClean="0"/>
              <a:t>intervention. </a:t>
            </a:r>
            <a:endParaRPr lang="en-US" altLang="en-US" sz="3900" u="sng" dirty="0"/>
          </a:p>
          <a:p>
            <a:pPr algn="ctr" eaLnBrk="1" hangingPunct="1"/>
            <a:endParaRPr lang="en-US" altLang="en-US" sz="1200" u="sng" dirty="0"/>
          </a:p>
        </p:txBody>
      </p:sp>
      <p:sp>
        <p:nvSpPr>
          <p:cNvPr id="27" name="Text Box 17"/>
          <p:cNvSpPr txBox="1">
            <a:spLocks noChangeArrowheads="1"/>
          </p:cNvSpPr>
          <p:nvPr/>
        </p:nvSpPr>
        <p:spPr bwMode="auto">
          <a:xfrm>
            <a:off x="10164725" y="10590028"/>
            <a:ext cx="9627632" cy="9356651"/>
          </a:xfrm>
          <a:prstGeom prst="rect">
            <a:avLst/>
          </a:prstGeom>
          <a:solidFill>
            <a:schemeClr val="accent1"/>
          </a:solidFill>
          <a:ln w="9525">
            <a:solidFill>
              <a:schemeClr val="tx1"/>
            </a:solidFill>
            <a:miter lim="800000"/>
            <a:headEnd/>
            <a:tailEnd/>
          </a:ln>
        </p:spPr>
        <p:txBody>
          <a:bodyPr lIns="71115" tIns="35557" rIns="71115" bIns="35557"/>
          <a:lstStyle>
            <a:lvl1pPr defTabSz="2925763">
              <a:defRPr sz="5700">
                <a:solidFill>
                  <a:schemeClr val="tx1"/>
                </a:solidFill>
                <a:latin typeface="Arial" charset="0"/>
                <a:ea typeface="ＭＳ Ｐゴシック" pitchFamily="34" charset="-128"/>
              </a:defRPr>
            </a:lvl1pPr>
            <a:lvl2pPr marL="742950" indent="-285750" defTabSz="2925763">
              <a:defRPr sz="5700">
                <a:solidFill>
                  <a:schemeClr val="tx1"/>
                </a:solidFill>
                <a:latin typeface="Arial" charset="0"/>
                <a:ea typeface="ＭＳ Ｐゴシック" pitchFamily="34" charset="-128"/>
              </a:defRPr>
            </a:lvl2pPr>
            <a:lvl3pPr marL="1143000" indent="-228600" defTabSz="2925763">
              <a:defRPr sz="5700">
                <a:solidFill>
                  <a:schemeClr val="tx1"/>
                </a:solidFill>
                <a:latin typeface="Arial" charset="0"/>
                <a:ea typeface="ＭＳ Ｐゴシック" pitchFamily="34" charset="-128"/>
              </a:defRPr>
            </a:lvl3pPr>
            <a:lvl4pPr marL="1600200" indent="-228600" defTabSz="2925763">
              <a:defRPr sz="5700">
                <a:solidFill>
                  <a:schemeClr val="tx1"/>
                </a:solidFill>
                <a:latin typeface="Arial" charset="0"/>
                <a:ea typeface="ＭＳ Ｐゴシック" pitchFamily="34" charset="-128"/>
              </a:defRPr>
            </a:lvl4pPr>
            <a:lvl5pPr marL="2057400" indent="-228600" defTabSz="2925763">
              <a:defRPr sz="5700">
                <a:solidFill>
                  <a:schemeClr val="tx1"/>
                </a:solidFill>
                <a:latin typeface="Arial" charset="0"/>
                <a:ea typeface="ＭＳ Ｐゴシック" pitchFamily="34" charset="-128"/>
              </a:defRPr>
            </a:lvl5pPr>
            <a:lvl6pPr marL="25146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6pPr>
            <a:lvl7pPr marL="29718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7pPr>
            <a:lvl8pPr marL="34290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8pPr>
            <a:lvl9pPr marL="38862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9pPr>
          </a:lstStyle>
          <a:p>
            <a:pPr algn="ctr" eaLnBrk="1" hangingPunct="1">
              <a:spcAft>
                <a:spcPts val="600"/>
              </a:spcAft>
            </a:pPr>
            <a:r>
              <a:rPr lang="en-US" altLang="en-US" sz="4400" u="sng" dirty="0" smtClean="0"/>
              <a:t>Treatment Considerations for Children with Concomitant Disorders</a:t>
            </a:r>
          </a:p>
          <a:p>
            <a:pPr algn="ctr" eaLnBrk="1" hangingPunct="1"/>
            <a:endParaRPr lang="en-US" altLang="en-US" sz="2000" u="sng" dirty="0" smtClean="0"/>
          </a:p>
          <a:p>
            <a:r>
              <a:rPr lang="en-US" altLang="en-US" sz="3800" dirty="0" smtClean="0"/>
              <a:t>Children with concomitant language, learning, intellectual, behavioral, and social cognitive deficits present with differences that require an adaptation of therapeutic strategies to meet their needs.</a:t>
            </a:r>
            <a:r>
              <a:rPr lang="en-US" sz="3800" dirty="0"/>
              <a:t> </a:t>
            </a:r>
            <a:endParaRPr lang="en-US" sz="3800" dirty="0" smtClean="0"/>
          </a:p>
          <a:p>
            <a:endParaRPr lang="en-US" sz="2400" dirty="0"/>
          </a:p>
          <a:p>
            <a:r>
              <a:rPr lang="en-US" sz="3800" dirty="0" smtClean="0"/>
              <a:t>Although </a:t>
            </a:r>
            <a:r>
              <a:rPr lang="en-US" sz="3800" dirty="0"/>
              <a:t>they exhibit similar core behaviors, as well as escape and avoidance behaviors to their typically developing peers, these individuals often lack </a:t>
            </a:r>
            <a:r>
              <a:rPr lang="en-US" sz="3800" dirty="0" smtClean="0"/>
              <a:t>insight, </a:t>
            </a:r>
            <a:r>
              <a:rPr lang="en-US" sz="3800" dirty="0"/>
              <a:t>linguistic ability and perspective-taking necessary to discuss the thoughts and feelings that contribute to their ongoing communication difficulties. </a:t>
            </a:r>
            <a:endParaRPr lang="en-US" altLang="en-US" sz="3800" dirty="0"/>
          </a:p>
          <a:p>
            <a:pPr eaLnBrk="1" hangingPunct="1"/>
            <a:endParaRPr lang="en-US" altLang="en-US" sz="2800" dirty="0"/>
          </a:p>
        </p:txBody>
      </p:sp>
      <p:sp>
        <p:nvSpPr>
          <p:cNvPr id="29" name="Text Box 18"/>
          <p:cNvSpPr txBox="1">
            <a:spLocks noChangeArrowheads="1"/>
          </p:cNvSpPr>
          <p:nvPr/>
        </p:nvSpPr>
        <p:spPr bwMode="auto">
          <a:xfrm>
            <a:off x="19992109" y="3705225"/>
            <a:ext cx="10927370" cy="10715570"/>
          </a:xfrm>
          <a:prstGeom prst="rect">
            <a:avLst/>
          </a:prstGeom>
          <a:solidFill>
            <a:schemeClr val="accent1"/>
          </a:solidFill>
          <a:ln w="9525">
            <a:solidFill>
              <a:schemeClr val="tx1"/>
            </a:solidFill>
            <a:miter lim="800000"/>
            <a:headEnd/>
            <a:tailEnd/>
          </a:ln>
        </p:spPr>
        <p:txBody>
          <a:bodyPr lIns="71115" tIns="35557" rIns="71115" bIns="35557"/>
          <a:lstStyle>
            <a:lvl1pPr>
              <a:defRPr sz="5700">
                <a:solidFill>
                  <a:schemeClr val="tx1"/>
                </a:solidFill>
                <a:latin typeface="Arial" charset="0"/>
                <a:ea typeface="ＭＳ Ｐゴシック" pitchFamily="34" charset="-128"/>
              </a:defRPr>
            </a:lvl1pPr>
            <a:lvl2pPr marL="742950" indent="-285750">
              <a:defRPr sz="5700">
                <a:solidFill>
                  <a:schemeClr val="tx1"/>
                </a:solidFill>
                <a:latin typeface="Arial" charset="0"/>
                <a:ea typeface="ＭＳ Ｐゴシック" pitchFamily="34" charset="-128"/>
              </a:defRPr>
            </a:lvl2pPr>
            <a:lvl3pPr marL="1143000" indent="-228600">
              <a:defRPr sz="5700">
                <a:solidFill>
                  <a:schemeClr val="tx1"/>
                </a:solidFill>
                <a:latin typeface="Arial" charset="0"/>
                <a:ea typeface="ＭＳ Ｐゴシック" pitchFamily="34" charset="-128"/>
              </a:defRPr>
            </a:lvl3pPr>
            <a:lvl4pPr marL="1600200" indent="-228600">
              <a:defRPr sz="5700">
                <a:solidFill>
                  <a:schemeClr val="tx1"/>
                </a:solidFill>
                <a:latin typeface="Arial" charset="0"/>
                <a:ea typeface="ＭＳ Ｐゴシック" pitchFamily="34" charset="-128"/>
              </a:defRPr>
            </a:lvl4pPr>
            <a:lvl5pPr marL="2057400" indent="-228600">
              <a:defRPr sz="57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57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57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57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5700">
                <a:solidFill>
                  <a:schemeClr val="tx1"/>
                </a:solidFill>
                <a:latin typeface="Arial" charset="0"/>
                <a:ea typeface="ＭＳ Ｐゴシック" pitchFamily="34" charset="-128"/>
              </a:defRPr>
            </a:lvl9pPr>
          </a:lstStyle>
          <a:p>
            <a:pPr algn="ctr"/>
            <a:r>
              <a:rPr lang="en-US" altLang="en-US" sz="4400" u="sng" dirty="0" smtClean="0"/>
              <a:t>Intervention Strategies </a:t>
            </a:r>
          </a:p>
          <a:p>
            <a:pPr algn="ctr"/>
            <a:endParaRPr lang="en-US" altLang="en-US" sz="2000" u="sng" dirty="0"/>
          </a:p>
          <a:p>
            <a:r>
              <a:rPr lang="en-US" altLang="en-US" sz="4000" dirty="0" smtClean="0"/>
              <a:t>Narrative Development</a:t>
            </a:r>
          </a:p>
          <a:p>
            <a:pPr marL="457200" indent="-457200">
              <a:buFont typeface="Arial" panose="020B0604020202020204" pitchFamily="34" charset="0"/>
              <a:buChar char="•"/>
            </a:pPr>
            <a:r>
              <a:rPr lang="en-US" altLang="en-US" sz="3800" dirty="0" smtClean="0"/>
              <a:t>Teaching personal narratives</a:t>
            </a:r>
          </a:p>
          <a:p>
            <a:pPr marL="1200150" lvl="1" indent="-457200">
              <a:buFont typeface="Arial" panose="020B0604020202020204" pitchFamily="34" charset="0"/>
              <a:buChar char="•"/>
            </a:pPr>
            <a:r>
              <a:rPr lang="en-US" altLang="en-US" sz="3600" dirty="0" smtClean="0"/>
              <a:t>Understanding and </a:t>
            </a:r>
            <a:r>
              <a:rPr lang="en-US" altLang="en-US" sz="3600" dirty="0" smtClean="0"/>
              <a:t>expressing </a:t>
            </a:r>
            <a:r>
              <a:rPr lang="en-US" altLang="en-US" sz="3600" dirty="0" smtClean="0"/>
              <a:t>causally related events</a:t>
            </a:r>
          </a:p>
          <a:p>
            <a:pPr marL="1200150" lvl="1" indent="-457200">
              <a:buFont typeface="Arial" panose="020B0604020202020204" pitchFamily="34" charset="0"/>
              <a:buChar char="•"/>
            </a:pPr>
            <a:r>
              <a:rPr lang="en-US" altLang="en-US" sz="3600" dirty="0" smtClean="0"/>
              <a:t>Identifying and explaining character motivation</a:t>
            </a:r>
          </a:p>
          <a:p>
            <a:pPr marL="1200150" lvl="1" indent="-457200">
              <a:buFont typeface="Arial" panose="020B0604020202020204" pitchFamily="34" charset="0"/>
              <a:buChar char="•"/>
            </a:pPr>
            <a:r>
              <a:rPr lang="en-US" altLang="en-US" sz="3600" dirty="0" smtClean="0"/>
              <a:t>Identifying and explaining internal response</a:t>
            </a:r>
            <a:endParaRPr lang="en-US" altLang="en-US" sz="3600" dirty="0"/>
          </a:p>
          <a:p>
            <a:endParaRPr lang="en-US" altLang="en-US" sz="2400" dirty="0"/>
          </a:p>
          <a:p>
            <a:r>
              <a:rPr lang="en-US" altLang="en-US" sz="4000" dirty="0"/>
              <a:t>Social Cognitive Intervention</a:t>
            </a:r>
          </a:p>
          <a:p>
            <a:pPr marL="457200" indent="-457200">
              <a:buFont typeface="Arial" panose="020B0604020202020204" pitchFamily="34" charset="0"/>
              <a:buChar char="•"/>
            </a:pPr>
            <a:r>
              <a:rPr lang="en-US" altLang="en-US" sz="3800" dirty="0"/>
              <a:t>Teaching children rationales for social behaviors</a:t>
            </a:r>
          </a:p>
          <a:p>
            <a:pPr marL="457200" indent="-457200">
              <a:buFont typeface="Arial" panose="020B0604020202020204" pitchFamily="34" charset="0"/>
              <a:buChar char="•"/>
            </a:pPr>
            <a:r>
              <a:rPr lang="en-US" altLang="en-US" sz="3800" dirty="0"/>
              <a:t>Helping children understand the thoughts/feelings of self and </a:t>
            </a:r>
            <a:r>
              <a:rPr lang="en-US" altLang="en-US" sz="3800" dirty="0" smtClean="0"/>
              <a:t>others and teaching specific vocabulary to discuss emotions</a:t>
            </a:r>
          </a:p>
          <a:p>
            <a:pPr marL="457200" indent="-457200">
              <a:buFont typeface="Arial" panose="020B0604020202020204" pitchFamily="34" charset="0"/>
              <a:buChar char="•"/>
            </a:pPr>
            <a:r>
              <a:rPr lang="en-US" altLang="en-US" sz="3800" dirty="0" smtClean="0"/>
              <a:t>Social </a:t>
            </a:r>
            <a:r>
              <a:rPr lang="en-US" altLang="en-US" sz="3800" dirty="0"/>
              <a:t>emotional chain </a:t>
            </a:r>
            <a:r>
              <a:rPr lang="en-US" altLang="en-US" sz="3800" dirty="0" smtClean="0"/>
              <a:t>reactions</a:t>
            </a:r>
          </a:p>
          <a:p>
            <a:pPr marL="1200150" lvl="1" indent="-457200">
              <a:buFont typeface="Arial" panose="020B0604020202020204" pitchFamily="34" charset="0"/>
              <a:buChar char="•"/>
            </a:pPr>
            <a:r>
              <a:rPr lang="en-US" altLang="en-US" sz="3600" dirty="0" smtClean="0"/>
              <a:t>Helping understand how/why people react the way they do</a:t>
            </a:r>
            <a:endParaRPr lang="en-US" altLang="en-US" sz="3600" dirty="0"/>
          </a:p>
          <a:p>
            <a:pPr marL="571500" indent="-571500">
              <a:buFont typeface="Arial" panose="020B0604020202020204" pitchFamily="34" charset="0"/>
              <a:buChar char="•"/>
            </a:pPr>
            <a:r>
              <a:rPr lang="en-US" altLang="en-US" sz="3800" dirty="0" smtClean="0"/>
              <a:t>Teaching </a:t>
            </a:r>
            <a:r>
              <a:rPr lang="en-US" altLang="en-US" sz="3800" dirty="0" smtClean="0"/>
              <a:t>Theory </a:t>
            </a:r>
            <a:r>
              <a:rPr lang="en-US" altLang="en-US" sz="3800" dirty="0"/>
              <a:t>of </a:t>
            </a:r>
            <a:r>
              <a:rPr lang="en-US" altLang="en-US" sz="3800" dirty="0" smtClean="0"/>
              <a:t>Mind</a:t>
            </a:r>
            <a:endParaRPr lang="en-US" altLang="en-US" sz="3800" dirty="0"/>
          </a:p>
          <a:p>
            <a:pPr eaLnBrk="1" hangingPunct="1"/>
            <a:endParaRPr lang="en-US" altLang="en-US" sz="3200" u="sng" dirty="0"/>
          </a:p>
        </p:txBody>
      </p:sp>
      <p:sp>
        <p:nvSpPr>
          <p:cNvPr id="17" name="Text Box 17"/>
          <p:cNvSpPr txBox="1">
            <a:spLocks noChangeArrowheads="1"/>
          </p:cNvSpPr>
          <p:nvPr/>
        </p:nvSpPr>
        <p:spPr bwMode="auto">
          <a:xfrm>
            <a:off x="10164725" y="3547563"/>
            <a:ext cx="9627631" cy="6808549"/>
          </a:xfrm>
          <a:prstGeom prst="rect">
            <a:avLst/>
          </a:prstGeom>
          <a:solidFill>
            <a:schemeClr val="accent1"/>
          </a:solidFill>
          <a:ln w="9525">
            <a:solidFill>
              <a:schemeClr val="tx1"/>
            </a:solidFill>
            <a:miter lim="800000"/>
            <a:headEnd/>
            <a:tailEnd/>
          </a:ln>
        </p:spPr>
        <p:txBody>
          <a:bodyPr lIns="71115" tIns="35557" rIns="71115" bIns="35557"/>
          <a:lstStyle>
            <a:lvl1pPr defTabSz="2925763">
              <a:defRPr sz="5700">
                <a:solidFill>
                  <a:schemeClr val="tx1"/>
                </a:solidFill>
                <a:latin typeface="Arial" charset="0"/>
                <a:ea typeface="ＭＳ Ｐゴシック" pitchFamily="34" charset="-128"/>
              </a:defRPr>
            </a:lvl1pPr>
            <a:lvl2pPr marL="742950" indent="-285750" defTabSz="2925763">
              <a:defRPr sz="5700">
                <a:solidFill>
                  <a:schemeClr val="tx1"/>
                </a:solidFill>
                <a:latin typeface="Arial" charset="0"/>
                <a:ea typeface="ＭＳ Ｐゴシック" pitchFamily="34" charset="-128"/>
              </a:defRPr>
            </a:lvl2pPr>
            <a:lvl3pPr marL="1143000" indent="-228600" defTabSz="2925763">
              <a:defRPr sz="5700">
                <a:solidFill>
                  <a:schemeClr val="tx1"/>
                </a:solidFill>
                <a:latin typeface="Arial" charset="0"/>
                <a:ea typeface="ＭＳ Ｐゴシック" pitchFamily="34" charset="-128"/>
              </a:defRPr>
            </a:lvl3pPr>
            <a:lvl4pPr marL="1600200" indent="-228600" defTabSz="2925763">
              <a:defRPr sz="5700">
                <a:solidFill>
                  <a:schemeClr val="tx1"/>
                </a:solidFill>
                <a:latin typeface="Arial" charset="0"/>
                <a:ea typeface="ＭＳ Ｐゴシック" pitchFamily="34" charset="-128"/>
              </a:defRPr>
            </a:lvl4pPr>
            <a:lvl5pPr marL="2057400" indent="-228600" defTabSz="2925763">
              <a:defRPr sz="5700">
                <a:solidFill>
                  <a:schemeClr val="tx1"/>
                </a:solidFill>
                <a:latin typeface="Arial" charset="0"/>
                <a:ea typeface="ＭＳ Ｐゴシック" pitchFamily="34" charset="-128"/>
              </a:defRPr>
            </a:lvl5pPr>
            <a:lvl6pPr marL="25146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6pPr>
            <a:lvl7pPr marL="29718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7pPr>
            <a:lvl8pPr marL="34290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8pPr>
            <a:lvl9pPr marL="3886200" indent="-228600" defTabSz="2925763" eaLnBrk="0" fontAlgn="base" hangingPunct="0">
              <a:spcBef>
                <a:spcPct val="0"/>
              </a:spcBef>
              <a:spcAft>
                <a:spcPct val="0"/>
              </a:spcAft>
              <a:defRPr sz="5700">
                <a:solidFill>
                  <a:schemeClr val="tx1"/>
                </a:solidFill>
                <a:latin typeface="Arial" charset="0"/>
                <a:ea typeface="ＭＳ Ｐゴシック" pitchFamily="34" charset="-128"/>
              </a:defRPr>
            </a:lvl9pPr>
          </a:lstStyle>
          <a:p>
            <a:pPr algn="ctr" eaLnBrk="1" hangingPunct="1">
              <a:spcAft>
                <a:spcPts val="600"/>
              </a:spcAft>
            </a:pPr>
            <a:r>
              <a:rPr lang="en-US" altLang="en-US" sz="4600" u="sng" dirty="0" smtClean="0"/>
              <a:t>Stuttering Treatment</a:t>
            </a:r>
          </a:p>
          <a:p>
            <a:pPr algn="ctr" eaLnBrk="1" hangingPunct="1"/>
            <a:endParaRPr lang="en-US" altLang="en-US" sz="2000" u="sng" dirty="0" smtClean="0"/>
          </a:p>
          <a:p>
            <a:r>
              <a:rPr lang="en-US" sz="4000" dirty="0" smtClean="0"/>
              <a:t>Goal = improve overall communication</a:t>
            </a:r>
          </a:p>
          <a:p>
            <a:endParaRPr lang="en-US" sz="2000" dirty="0" smtClean="0"/>
          </a:p>
          <a:p>
            <a:r>
              <a:rPr lang="en-US" sz="4000" dirty="0" smtClean="0"/>
              <a:t>Must target the ABCs of stuttering</a:t>
            </a:r>
          </a:p>
          <a:p>
            <a:pPr marL="1314450" lvl="1" indent="-571500">
              <a:buFont typeface="Arial" panose="020B0604020202020204" pitchFamily="34" charset="0"/>
              <a:buChar char="•"/>
            </a:pPr>
            <a:r>
              <a:rPr lang="en-US" sz="4000" b="1" dirty="0" smtClean="0"/>
              <a:t>A</a:t>
            </a:r>
            <a:r>
              <a:rPr lang="en-US" sz="4000" dirty="0" smtClean="0"/>
              <a:t>ffective</a:t>
            </a:r>
          </a:p>
          <a:p>
            <a:pPr marL="1314450" lvl="1" indent="-571500">
              <a:buFont typeface="Arial" panose="020B0604020202020204" pitchFamily="34" charset="0"/>
              <a:buChar char="•"/>
            </a:pPr>
            <a:r>
              <a:rPr lang="en-US" sz="4000" b="1" dirty="0" smtClean="0"/>
              <a:t>B</a:t>
            </a:r>
            <a:r>
              <a:rPr lang="en-US" sz="4000" dirty="0" smtClean="0"/>
              <a:t>ehavioral</a:t>
            </a:r>
          </a:p>
          <a:p>
            <a:pPr marL="1314450" lvl="1" indent="-571500">
              <a:buFont typeface="Arial" panose="020B0604020202020204" pitchFamily="34" charset="0"/>
              <a:buChar char="•"/>
            </a:pPr>
            <a:r>
              <a:rPr lang="en-US" sz="4000" b="1" dirty="0" smtClean="0"/>
              <a:t>C</a:t>
            </a:r>
            <a:r>
              <a:rPr lang="en-US" sz="4000" dirty="0" smtClean="0"/>
              <a:t>ognitive</a:t>
            </a:r>
          </a:p>
          <a:p>
            <a:endParaRPr lang="en-US" sz="2000" dirty="0" smtClean="0"/>
          </a:p>
          <a:p>
            <a:r>
              <a:rPr lang="en-US" sz="3900" dirty="0" smtClean="0"/>
              <a:t>Teaching these components requires social competency</a:t>
            </a:r>
            <a:r>
              <a:rPr lang="en-US" sz="3900" smtClean="0"/>
              <a:t>, social communication </a:t>
            </a:r>
            <a:r>
              <a:rPr lang="en-US" sz="3900" dirty="0" smtClean="0"/>
              <a:t>and narrative skills. </a:t>
            </a:r>
            <a:endParaRPr lang="en-US" sz="3900" dirty="0" smtClean="0"/>
          </a:p>
          <a:p>
            <a:endParaRPr lang="en-US" altLang="en-US" sz="4000" dirty="0" smtClean="0"/>
          </a:p>
          <a:p>
            <a:endParaRPr lang="en-US" altLang="en-US" sz="4000" dirty="0"/>
          </a:p>
          <a:p>
            <a:endParaRPr lang="en-US" altLang="en-US" sz="4000" dirty="0" smtClean="0"/>
          </a:p>
          <a:p>
            <a:pPr eaLnBrk="1" hangingPunct="1"/>
            <a:endParaRPr lang="en-US" altLang="en-US" sz="2800" dirty="0"/>
          </a:p>
        </p:txBody>
      </p:sp>
      <p:pic>
        <p:nvPicPr>
          <p:cNvPr id="2820" name="Picture 772" descr="C:\Users\rbattino\AppData\Local\Microsoft\Windows\Temporary Internet Files\Content.IE5\X5QSNISZ\abc_blocks[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076816" y="5521776"/>
            <a:ext cx="1477336" cy="14300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E4F6F4"/>
      </a:lt1>
      <a:dk2>
        <a:srgbClr val="000000"/>
      </a:dk2>
      <a:lt2>
        <a:srgbClr val="969696"/>
      </a:lt2>
      <a:accent1>
        <a:srgbClr val="FFF9F9"/>
      </a:accent1>
      <a:accent2>
        <a:srgbClr val="8DC6FF"/>
      </a:accent2>
      <a:accent3>
        <a:srgbClr val="EFFAF8"/>
      </a:accent3>
      <a:accent4>
        <a:srgbClr val="000000"/>
      </a:accent4>
      <a:accent5>
        <a:srgbClr val="FFFBFB"/>
      </a:accent5>
      <a:accent6>
        <a:srgbClr val="7FB3E7"/>
      </a:accent6>
      <a:hlink>
        <a:srgbClr val="0066CC"/>
      </a:hlink>
      <a:folHlink>
        <a:srgbClr val="00A8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69052</TotalTime>
  <Words>337</Words>
  <Application>Microsoft Office PowerPoint</Application>
  <PresentationFormat>Custom</PresentationFormat>
  <Paragraphs>49</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Blank Presentation</vt:lpstr>
      <vt:lpstr>Document</vt:lpstr>
      <vt:lpstr>PowerPoint Presentation</vt:lpstr>
    </vt:vector>
  </TitlesOfParts>
  <Company>Stephen McDermott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McDermott</dc:creator>
  <cp:lastModifiedBy>Risa Battino</cp:lastModifiedBy>
  <cp:revision>9036</cp:revision>
  <cp:lastPrinted>2019-10-30T12:13:11Z</cp:lastPrinted>
  <dcterms:created xsi:type="dcterms:W3CDTF">2006-04-14T16:30:24Z</dcterms:created>
  <dcterms:modified xsi:type="dcterms:W3CDTF">2019-10-30T12:16:19Z</dcterms:modified>
</cp:coreProperties>
</file>